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700" r:id="rId4"/>
    <p:sldMasterId id="2147483713" r:id="rId5"/>
  </p:sldMasterIdLst>
  <p:notesMasterIdLst>
    <p:notesMasterId r:id="rId25"/>
  </p:notesMasterIdLst>
  <p:sldIdLst>
    <p:sldId id="256" r:id="rId6"/>
    <p:sldId id="257" r:id="rId7"/>
    <p:sldId id="258" r:id="rId8"/>
    <p:sldId id="260" r:id="rId9"/>
    <p:sldId id="261"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5" r:id="rId23"/>
    <p:sldId id="276"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76" y="-10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7" name="PlaceHolder 1"/>
          <p:cNvSpPr>
            <a:spLocks noGrp="1"/>
          </p:cNvSpPr>
          <p:nvPr>
            <p:ph type="body"/>
          </p:nvPr>
        </p:nvSpPr>
        <p:spPr>
          <a:xfrm>
            <a:off x="756000" y="5078520"/>
            <a:ext cx="6047640" cy="4811040"/>
          </a:xfrm>
          <a:prstGeom prst="rect">
            <a:avLst/>
          </a:prstGeom>
        </p:spPr>
        <p:txBody>
          <a:bodyPr lIns="0" tIns="0" rIns="0" bIns="0"/>
          <a:lstStyle/>
          <a:p>
            <a:r>
              <a:rPr lang="pt-BR" sz="2000" b="0" strike="noStrike" spc="-1">
                <a:solidFill>
                  <a:srgbClr val="000000"/>
                </a:solidFill>
                <a:uFill>
                  <a:solidFill>
                    <a:srgbClr val="FFFFFF"/>
                  </a:solidFill>
                </a:uFill>
                <a:latin typeface="Arial"/>
              </a:rPr>
              <a:t>Clique para editar o formato de notas</a:t>
            </a:r>
          </a:p>
        </p:txBody>
      </p:sp>
      <p:sp>
        <p:nvSpPr>
          <p:cNvPr id="368" name="PlaceHolder 2"/>
          <p:cNvSpPr>
            <a:spLocks noGrp="1"/>
          </p:cNvSpPr>
          <p:nvPr>
            <p:ph type="hdr"/>
          </p:nvPr>
        </p:nvSpPr>
        <p:spPr>
          <a:xfrm>
            <a:off x="0" y="0"/>
            <a:ext cx="3280680" cy="534240"/>
          </a:xfrm>
          <a:prstGeom prst="rect">
            <a:avLst/>
          </a:prstGeom>
        </p:spPr>
        <p:txBody>
          <a:bodyPr lIns="0" tIns="0" rIns="0" bIns="0"/>
          <a:lstStyle/>
          <a:p>
            <a:r>
              <a:rPr lang="pt-BR" sz="1400" b="0" strike="noStrike" spc="-1">
                <a:solidFill>
                  <a:srgbClr val="000000"/>
                </a:solidFill>
                <a:uFill>
                  <a:solidFill>
                    <a:srgbClr val="FFFFFF"/>
                  </a:solidFill>
                </a:uFill>
                <a:latin typeface="Times New Roman"/>
              </a:rPr>
              <a:t>&lt;cabeçalho&gt;</a:t>
            </a:r>
          </a:p>
        </p:txBody>
      </p:sp>
      <p:sp>
        <p:nvSpPr>
          <p:cNvPr id="369" name="PlaceHolder 3"/>
          <p:cNvSpPr>
            <a:spLocks noGrp="1"/>
          </p:cNvSpPr>
          <p:nvPr>
            <p:ph type="dt"/>
          </p:nvPr>
        </p:nvSpPr>
        <p:spPr>
          <a:xfrm>
            <a:off x="4278960" y="0"/>
            <a:ext cx="3280680" cy="534240"/>
          </a:xfrm>
          <a:prstGeom prst="rect">
            <a:avLst/>
          </a:prstGeom>
        </p:spPr>
        <p:txBody>
          <a:bodyPr lIns="0" tIns="0" rIns="0" bIns="0"/>
          <a:lstStyle/>
          <a:p>
            <a:pPr algn="r"/>
            <a:r>
              <a:rPr lang="pt-BR" sz="1400" b="0" strike="noStrike" spc="-1">
                <a:solidFill>
                  <a:srgbClr val="000000"/>
                </a:solidFill>
                <a:uFill>
                  <a:solidFill>
                    <a:srgbClr val="FFFFFF"/>
                  </a:solidFill>
                </a:uFill>
                <a:latin typeface="Times New Roman"/>
              </a:rPr>
              <a:t>&lt;data/hora&gt;</a:t>
            </a:r>
          </a:p>
        </p:txBody>
      </p:sp>
      <p:sp>
        <p:nvSpPr>
          <p:cNvPr id="370" name="PlaceHolder 4"/>
          <p:cNvSpPr>
            <a:spLocks noGrp="1"/>
          </p:cNvSpPr>
          <p:nvPr>
            <p:ph type="ftr"/>
          </p:nvPr>
        </p:nvSpPr>
        <p:spPr>
          <a:xfrm>
            <a:off x="0" y="10157400"/>
            <a:ext cx="3280680" cy="534240"/>
          </a:xfrm>
          <a:prstGeom prst="rect">
            <a:avLst/>
          </a:prstGeom>
        </p:spPr>
        <p:txBody>
          <a:bodyPr lIns="0" tIns="0" rIns="0" bIns="0" anchor="b"/>
          <a:lstStyle/>
          <a:p>
            <a:r>
              <a:rPr lang="pt-BR" sz="1400" b="0" strike="noStrike" spc="-1">
                <a:solidFill>
                  <a:srgbClr val="000000"/>
                </a:solidFill>
                <a:uFill>
                  <a:solidFill>
                    <a:srgbClr val="FFFFFF"/>
                  </a:solidFill>
                </a:uFill>
                <a:latin typeface="Times New Roman"/>
              </a:rPr>
              <a:t>&lt;rodapé&gt;</a:t>
            </a:r>
          </a:p>
        </p:txBody>
      </p:sp>
      <p:sp>
        <p:nvSpPr>
          <p:cNvPr id="371" name="PlaceHolder 5"/>
          <p:cNvSpPr>
            <a:spLocks noGrp="1"/>
          </p:cNvSpPr>
          <p:nvPr>
            <p:ph type="sldNum"/>
          </p:nvPr>
        </p:nvSpPr>
        <p:spPr>
          <a:xfrm>
            <a:off x="4278960" y="10157400"/>
            <a:ext cx="3280680" cy="534240"/>
          </a:xfrm>
          <a:prstGeom prst="rect">
            <a:avLst/>
          </a:prstGeom>
        </p:spPr>
        <p:txBody>
          <a:bodyPr lIns="0" tIns="0" rIns="0" bIns="0" anchor="b"/>
          <a:lstStyle/>
          <a:p>
            <a:pPr algn="r"/>
            <a:fld id="{6AC05B85-4B2D-48B3-B3EB-2123B154FA58}" type="slidenum">
              <a:rPr lang="pt-BR" sz="1400" b="0" strike="noStrike" spc="-1">
                <a:solidFill>
                  <a:srgbClr val="000000"/>
                </a:solidFill>
                <a:uFill>
                  <a:solidFill>
                    <a:srgbClr val="FFFFFF"/>
                  </a:solidFill>
                </a:uFill>
                <a:latin typeface="Times New Roman"/>
              </a:rPr>
              <a:pPr algn="r"/>
              <a:t>‹nº›</a:t>
            </a:fld>
            <a:endParaRPr lang="pt-B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01" name="TextShape 2"/>
          <p:cNvSpPr txBox="1"/>
          <p:nvPr/>
        </p:nvSpPr>
        <p:spPr>
          <a:xfrm>
            <a:off x="3884760" y="8685360"/>
            <a:ext cx="2971440" cy="458280"/>
          </a:xfrm>
          <a:prstGeom prst="rect">
            <a:avLst/>
          </a:prstGeom>
          <a:noFill/>
          <a:ln>
            <a:noFill/>
          </a:ln>
        </p:spPr>
        <p:txBody>
          <a:bodyPr anchor="b"/>
          <a:lstStyle/>
          <a:p>
            <a:pPr algn="r">
              <a:lnSpc>
                <a:spcPct val="100000"/>
              </a:lnSpc>
            </a:pPr>
            <a:fld id="{E3A38F7D-D1B9-437C-AFD4-E912678FF91F}" type="slidenum">
              <a:rPr lang="pt-BR" sz="1200" b="0" strike="noStrike" spc="-1">
                <a:solidFill>
                  <a:srgbClr val="000000"/>
                </a:solidFill>
                <a:uFill>
                  <a:solidFill>
                    <a:srgbClr val="FFFFFF"/>
                  </a:solidFill>
                </a:uFill>
                <a:latin typeface="+mn-lt"/>
                <a:ea typeface="+mn-ea"/>
              </a:rPr>
              <a:pPr algn="r">
                <a:lnSpc>
                  <a:spcPct val="100000"/>
                </a:lnSpc>
              </a:pPr>
              <a:t>1</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10</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11</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12</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13</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14</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15</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16</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17</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18</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19</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03" name="TextShape 2"/>
          <p:cNvSpPr txBox="1"/>
          <p:nvPr/>
        </p:nvSpPr>
        <p:spPr>
          <a:xfrm>
            <a:off x="3884760" y="8685360"/>
            <a:ext cx="2971440" cy="458280"/>
          </a:xfrm>
          <a:prstGeom prst="rect">
            <a:avLst/>
          </a:prstGeom>
          <a:noFill/>
          <a:ln>
            <a:noFill/>
          </a:ln>
        </p:spPr>
        <p:txBody>
          <a:bodyPr anchor="b"/>
          <a:lstStyle/>
          <a:p>
            <a:pPr algn="r">
              <a:lnSpc>
                <a:spcPct val="100000"/>
              </a:lnSpc>
            </a:pPr>
            <a:fld id="{D0E73CF7-3C4F-4955-BF5C-C4B7306E9A14}" type="slidenum">
              <a:rPr lang="pt-BR" sz="1200" b="0" strike="noStrike" spc="-1">
                <a:solidFill>
                  <a:srgbClr val="000000"/>
                </a:solidFill>
                <a:uFill>
                  <a:solidFill>
                    <a:srgbClr val="FFFFFF"/>
                  </a:solidFill>
                </a:uFill>
                <a:latin typeface="+mn-lt"/>
                <a:ea typeface="+mn-ea"/>
              </a:rPr>
              <a:pPr algn="r">
                <a:lnSpc>
                  <a:spcPct val="100000"/>
                </a:lnSpc>
              </a:pPr>
              <a:t>2</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05" name="TextShape 2"/>
          <p:cNvSpPr txBox="1"/>
          <p:nvPr/>
        </p:nvSpPr>
        <p:spPr>
          <a:xfrm>
            <a:off x="3884760" y="8685360"/>
            <a:ext cx="2971440" cy="458280"/>
          </a:xfrm>
          <a:prstGeom prst="rect">
            <a:avLst/>
          </a:prstGeom>
          <a:noFill/>
          <a:ln>
            <a:noFill/>
          </a:ln>
        </p:spPr>
        <p:txBody>
          <a:bodyPr anchor="b"/>
          <a:lstStyle/>
          <a:p>
            <a:pPr algn="r">
              <a:lnSpc>
                <a:spcPct val="100000"/>
              </a:lnSpc>
            </a:pPr>
            <a:fld id="{17E6876E-9008-48C2-A79F-ABE49573EE23}" type="slidenum">
              <a:rPr lang="pt-BR" sz="1200" b="0" strike="noStrike" spc="-1">
                <a:solidFill>
                  <a:srgbClr val="000000"/>
                </a:solidFill>
                <a:uFill>
                  <a:solidFill>
                    <a:srgbClr val="FFFFFF"/>
                  </a:solidFill>
                </a:uFill>
                <a:latin typeface="+mn-lt"/>
                <a:ea typeface="+mn-ea"/>
              </a:rPr>
              <a:pPr algn="r">
                <a:lnSpc>
                  <a:spcPct val="100000"/>
                </a:lnSpc>
              </a:pPr>
              <a:t>3</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09" name="TextShape 2"/>
          <p:cNvSpPr txBox="1"/>
          <p:nvPr/>
        </p:nvSpPr>
        <p:spPr>
          <a:xfrm>
            <a:off x="3884760" y="8685360"/>
            <a:ext cx="2971440" cy="458280"/>
          </a:xfrm>
          <a:prstGeom prst="rect">
            <a:avLst/>
          </a:prstGeom>
          <a:noFill/>
          <a:ln>
            <a:noFill/>
          </a:ln>
        </p:spPr>
        <p:txBody>
          <a:bodyPr anchor="b"/>
          <a:lstStyle/>
          <a:p>
            <a:pPr algn="r">
              <a:lnSpc>
                <a:spcPct val="100000"/>
              </a:lnSpc>
            </a:pPr>
            <a:fld id="{FAB1DAA8-FEB6-4044-80FF-B049F82BA96C}" type="slidenum">
              <a:rPr lang="pt-BR" sz="1200" b="0" strike="noStrike" spc="-1">
                <a:solidFill>
                  <a:srgbClr val="000000"/>
                </a:solidFill>
                <a:uFill>
                  <a:solidFill>
                    <a:srgbClr val="FFFFFF"/>
                  </a:solidFill>
                </a:uFill>
                <a:latin typeface="+mn-lt"/>
                <a:ea typeface="+mn-ea"/>
              </a:rPr>
              <a:pPr algn="r">
                <a:lnSpc>
                  <a:spcPct val="100000"/>
                </a:lnSpc>
              </a:pPr>
              <a:t>4</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5</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6</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7</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8</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85800" y="4400640"/>
            <a:ext cx="5486040" cy="3085920"/>
          </a:xfrm>
          <a:prstGeom prst="rect">
            <a:avLst/>
          </a:prstGeom>
        </p:spPr>
        <p:txBody>
          <a:bodyPr/>
          <a:lstStyle/>
          <a:p>
            <a:endParaRPr lang="pt-BR" sz="2000" b="0" strike="noStrike" spc="-1">
              <a:solidFill>
                <a:srgbClr val="000000"/>
              </a:solidFill>
              <a:uFill>
                <a:solidFill>
                  <a:srgbClr val="FFFFFF"/>
                </a:solidFill>
              </a:uFill>
              <a:latin typeface="Arial"/>
            </a:endParaRPr>
          </a:p>
        </p:txBody>
      </p:sp>
      <p:sp>
        <p:nvSpPr>
          <p:cNvPr id="411" name="TextShape 2"/>
          <p:cNvSpPr txBox="1"/>
          <p:nvPr/>
        </p:nvSpPr>
        <p:spPr>
          <a:xfrm>
            <a:off x="3884760" y="8685360"/>
            <a:ext cx="2971440" cy="458280"/>
          </a:xfrm>
          <a:prstGeom prst="rect">
            <a:avLst/>
          </a:prstGeom>
          <a:noFill/>
          <a:ln>
            <a:noFill/>
          </a:ln>
        </p:spPr>
        <p:txBody>
          <a:bodyPr anchor="b"/>
          <a:lstStyle/>
          <a:p>
            <a:pPr algn="r">
              <a:lnSpc>
                <a:spcPct val="100000"/>
              </a:lnSpc>
            </a:pPr>
            <a:fld id="{5B24A4F5-D6FE-4F43-9304-81578FBD1893}" type="slidenum">
              <a:rPr lang="pt-BR" sz="1200" b="0" strike="noStrike" spc="-1">
                <a:solidFill>
                  <a:srgbClr val="000000"/>
                </a:solidFill>
                <a:uFill>
                  <a:solidFill>
                    <a:srgbClr val="FFFFFF"/>
                  </a:solidFill>
                </a:uFill>
                <a:latin typeface="+mn-lt"/>
                <a:ea typeface="+mn-ea"/>
              </a:rPr>
              <a:pPr algn="r">
                <a:lnSpc>
                  <a:spcPct val="100000"/>
                </a:lnSpc>
              </a:pPr>
              <a:t>9</a:t>
            </a:fld>
            <a:endParaRPr lang="pt-BR"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6" name="PlaceHolder 2"/>
          <p:cNvSpPr>
            <a:spLocks noGrp="1"/>
          </p:cNvSpPr>
          <p:nvPr>
            <p:ph type="body"/>
          </p:nvPr>
        </p:nvSpPr>
        <p:spPr>
          <a:xfrm>
            <a:off x="0" y="132588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7" name="PlaceHolder 3"/>
          <p:cNvSpPr>
            <a:spLocks noGrp="1"/>
          </p:cNvSpPr>
          <p:nvPr>
            <p:ph type="body"/>
          </p:nvPr>
        </p:nvSpPr>
        <p:spPr>
          <a:xfrm>
            <a:off x="0" y="352260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9"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30"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31" name="PlaceHolder 4"/>
          <p:cNvSpPr>
            <a:spLocks noGrp="1"/>
          </p:cNvSpPr>
          <p:nvPr>
            <p:ph type="body"/>
          </p:nvPr>
        </p:nvSpPr>
        <p:spPr>
          <a:xfrm>
            <a:off x="351396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32" name="PlaceHolder 5"/>
          <p:cNvSpPr>
            <a:spLocks noGrp="1"/>
          </p:cNvSpPr>
          <p:nvPr>
            <p:ph type="body"/>
          </p:nvPr>
        </p:nvSpPr>
        <p:spPr>
          <a:xfrm>
            <a:off x="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34" name="PlaceHolder 2"/>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35" name="PlaceHolder 3"/>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pic>
        <p:nvPicPr>
          <p:cNvPr id="36" name="Imagem 35"/>
          <p:cNvPicPr/>
          <p:nvPr/>
        </p:nvPicPr>
        <p:blipFill>
          <a:blip r:embed="rId2" cstate="print"/>
          <a:stretch/>
        </p:blipFill>
        <p:spPr>
          <a:xfrm>
            <a:off x="793080" y="1325520"/>
            <a:ext cx="5271120" cy="4205880"/>
          </a:xfrm>
          <a:prstGeom prst="rect">
            <a:avLst/>
          </a:prstGeom>
          <a:ln>
            <a:noFill/>
          </a:ln>
        </p:spPr>
      </p:pic>
      <p:pic>
        <p:nvPicPr>
          <p:cNvPr id="37" name="Imagem 36"/>
          <p:cNvPicPr/>
          <p:nvPr/>
        </p:nvPicPr>
        <p:blipFill>
          <a:blip r:embed="rId2" cstate="print"/>
          <a:stretch/>
        </p:blipFill>
        <p:spPr>
          <a:xfrm>
            <a:off x="793080" y="1325520"/>
            <a:ext cx="5271120" cy="42058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45" name="PlaceHolder 2"/>
          <p:cNvSpPr>
            <a:spLocks noGrp="1"/>
          </p:cNvSpPr>
          <p:nvPr>
            <p:ph type="subTitle"/>
          </p:nvPr>
        </p:nvSpPr>
        <p:spPr>
          <a:xfrm>
            <a:off x="0" y="1325880"/>
            <a:ext cx="6857640" cy="42058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47" name="PlaceHolder 2"/>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49" name="PlaceHolder 2"/>
          <p:cNvSpPr>
            <a:spLocks noGrp="1"/>
          </p:cNvSpPr>
          <p:nvPr>
            <p:ph type="body"/>
          </p:nvPr>
        </p:nvSpPr>
        <p:spPr>
          <a:xfrm>
            <a:off x="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50" name="PlaceHolder 3"/>
          <p:cNvSpPr>
            <a:spLocks noGrp="1"/>
          </p:cNvSpPr>
          <p:nvPr>
            <p:ph type="body"/>
          </p:nvPr>
        </p:nvSpPr>
        <p:spPr>
          <a:xfrm>
            <a:off x="351396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8229600" y="2514600"/>
            <a:ext cx="3474360" cy="7417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54"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55" name="PlaceHolder 3"/>
          <p:cNvSpPr>
            <a:spLocks noGrp="1"/>
          </p:cNvSpPr>
          <p:nvPr>
            <p:ph type="body"/>
          </p:nvPr>
        </p:nvSpPr>
        <p:spPr>
          <a:xfrm>
            <a:off x="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56" name="PlaceHolder 4"/>
          <p:cNvSpPr>
            <a:spLocks noGrp="1"/>
          </p:cNvSpPr>
          <p:nvPr>
            <p:ph type="body"/>
          </p:nvPr>
        </p:nvSpPr>
        <p:spPr>
          <a:xfrm>
            <a:off x="351396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5" name="PlaceHolder 2"/>
          <p:cNvSpPr>
            <a:spLocks noGrp="1"/>
          </p:cNvSpPr>
          <p:nvPr>
            <p:ph type="subTitle"/>
          </p:nvPr>
        </p:nvSpPr>
        <p:spPr>
          <a:xfrm>
            <a:off x="0" y="1325880"/>
            <a:ext cx="6857640" cy="42058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58" name="PlaceHolder 2"/>
          <p:cNvSpPr>
            <a:spLocks noGrp="1"/>
          </p:cNvSpPr>
          <p:nvPr>
            <p:ph type="body"/>
          </p:nvPr>
        </p:nvSpPr>
        <p:spPr>
          <a:xfrm>
            <a:off x="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59"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60" name="PlaceHolder 4"/>
          <p:cNvSpPr>
            <a:spLocks noGrp="1"/>
          </p:cNvSpPr>
          <p:nvPr>
            <p:ph type="body"/>
          </p:nvPr>
        </p:nvSpPr>
        <p:spPr>
          <a:xfrm>
            <a:off x="351396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62"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63"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64" name="PlaceHolder 4"/>
          <p:cNvSpPr>
            <a:spLocks noGrp="1"/>
          </p:cNvSpPr>
          <p:nvPr>
            <p:ph type="body"/>
          </p:nvPr>
        </p:nvSpPr>
        <p:spPr>
          <a:xfrm>
            <a:off x="0" y="352260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66" name="PlaceHolder 2"/>
          <p:cNvSpPr>
            <a:spLocks noGrp="1"/>
          </p:cNvSpPr>
          <p:nvPr>
            <p:ph type="body"/>
          </p:nvPr>
        </p:nvSpPr>
        <p:spPr>
          <a:xfrm>
            <a:off x="0" y="132588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67" name="PlaceHolder 3"/>
          <p:cNvSpPr>
            <a:spLocks noGrp="1"/>
          </p:cNvSpPr>
          <p:nvPr>
            <p:ph type="body"/>
          </p:nvPr>
        </p:nvSpPr>
        <p:spPr>
          <a:xfrm>
            <a:off x="0" y="352260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69"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70"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71" name="PlaceHolder 4"/>
          <p:cNvSpPr>
            <a:spLocks noGrp="1"/>
          </p:cNvSpPr>
          <p:nvPr>
            <p:ph type="body"/>
          </p:nvPr>
        </p:nvSpPr>
        <p:spPr>
          <a:xfrm>
            <a:off x="351396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72" name="PlaceHolder 5"/>
          <p:cNvSpPr>
            <a:spLocks noGrp="1"/>
          </p:cNvSpPr>
          <p:nvPr>
            <p:ph type="body"/>
          </p:nvPr>
        </p:nvSpPr>
        <p:spPr>
          <a:xfrm>
            <a:off x="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74" name="PlaceHolder 2"/>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75" name="PlaceHolder 3"/>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pic>
        <p:nvPicPr>
          <p:cNvPr id="76" name="Imagem 75"/>
          <p:cNvPicPr/>
          <p:nvPr/>
        </p:nvPicPr>
        <p:blipFill>
          <a:blip r:embed="rId2" cstate="print"/>
          <a:stretch/>
        </p:blipFill>
        <p:spPr>
          <a:xfrm>
            <a:off x="793080" y="1325520"/>
            <a:ext cx="5271120" cy="4205880"/>
          </a:xfrm>
          <a:prstGeom prst="rect">
            <a:avLst/>
          </a:prstGeom>
          <a:ln>
            <a:noFill/>
          </a:ln>
        </p:spPr>
      </p:pic>
      <p:pic>
        <p:nvPicPr>
          <p:cNvPr id="77" name="Imagem 76"/>
          <p:cNvPicPr/>
          <p:nvPr/>
        </p:nvPicPr>
        <p:blipFill>
          <a:blip r:embed="rId2" cstate="print"/>
          <a:stretch/>
        </p:blipFill>
        <p:spPr>
          <a:xfrm>
            <a:off x="793080" y="1325520"/>
            <a:ext cx="5271120" cy="42058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86" name="PlaceHolder 2"/>
          <p:cNvSpPr>
            <a:spLocks noGrp="1"/>
          </p:cNvSpPr>
          <p:nvPr>
            <p:ph type="subTitle"/>
          </p:nvPr>
        </p:nvSpPr>
        <p:spPr>
          <a:xfrm>
            <a:off x="0" y="1325880"/>
            <a:ext cx="6857640" cy="42058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88" name="PlaceHolder 2"/>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90" name="PlaceHolder 2"/>
          <p:cNvSpPr>
            <a:spLocks noGrp="1"/>
          </p:cNvSpPr>
          <p:nvPr>
            <p:ph type="body"/>
          </p:nvPr>
        </p:nvSpPr>
        <p:spPr>
          <a:xfrm>
            <a:off x="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91" name="PlaceHolder 3"/>
          <p:cNvSpPr>
            <a:spLocks noGrp="1"/>
          </p:cNvSpPr>
          <p:nvPr>
            <p:ph type="body"/>
          </p:nvPr>
        </p:nvSpPr>
        <p:spPr>
          <a:xfrm>
            <a:off x="351396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7" name="PlaceHolder 2"/>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8229600" y="2514600"/>
            <a:ext cx="3474360" cy="7417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95"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96" name="PlaceHolder 3"/>
          <p:cNvSpPr>
            <a:spLocks noGrp="1"/>
          </p:cNvSpPr>
          <p:nvPr>
            <p:ph type="body"/>
          </p:nvPr>
        </p:nvSpPr>
        <p:spPr>
          <a:xfrm>
            <a:off x="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97" name="PlaceHolder 4"/>
          <p:cNvSpPr>
            <a:spLocks noGrp="1"/>
          </p:cNvSpPr>
          <p:nvPr>
            <p:ph type="body"/>
          </p:nvPr>
        </p:nvSpPr>
        <p:spPr>
          <a:xfrm>
            <a:off x="351396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99" name="PlaceHolder 2"/>
          <p:cNvSpPr>
            <a:spLocks noGrp="1"/>
          </p:cNvSpPr>
          <p:nvPr>
            <p:ph type="body"/>
          </p:nvPr>
        </p:nvSpPr>
        <p:spPr>
          <a:xfrm>
            <a:off x="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00"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01" name="PlaceHolder 4"/>
          <p:cNvSpPr>
            <a:spLocks noGrp="1"/>
          </p:cNvSpPr>
          <p:nvPr>
            <p:ph type="body"/>
          </p:nvPr>
        </p:nvSpPr>
        <p:spPr>
          <a:xfrm>
            <a:off x="351396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03"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04"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05" name="PlaceHolder 4"/>
          <p:cNvSpPr>
            <a:spLocks noGrp="1"/>
          </p:cNvSpPr>
          <p:nvPr>
            <p:ph type="body"/>
          </p:nvPr>
        </p:nvSpPr>
        <p:spPr>
          <a:xfrm>
            <a:off x="0" y="352260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07" name="PlaceHolder 2"/>
          <p:cNvSpPr>
            <a:spLocks noGrp="1"/>
          </p:cNvSpPr>
          <p:nvPr>
            <p:ph type="body"/>
          </p:nvPr>
        </p:nvSpPr>
        <p:spPr>
          <a:xfrm>
            <a:off x="0" y="132588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08" name="PlaceHolder 3"/>
          <p:cNvSpPr>
            <a:spLocks noGrp="1"/>
          </p:cNvSpPr>
          <p:nvPr>
            <p:ph type="body"/>
          </p:nvPr>
        </p:nvSpPr>
        <p:spPr>
          <a:xfrm>
            <a:off x="0" y="352260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10"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11"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12" name="PlaceHolder 4"/>
          <p:cNvSpPr>
            <a:spLocks noGrp="1"/>
          </p:cNvSpPr>
          <p:nvPr>
            <p:ph type="body"/>
          </p:nvPr>
        </p:nvSpPr>
        <p:spPr>
          <a:xfrm>
            <a:off x="351396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13" name="PlaceHolder 5"/>
          <p:cNvSpPr>
            <a:spLocks noGrp="1"/>
          </p:cNvSpPr>
          <p:nvPr>
            <p:ph type="body"/>
          </p:nvPr>
        </p:nvSpPr>
        <p:spPr>
          <a:xfrm>
            <a:off x="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15" name="PlaceHolder 2"/>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16" name="PlaceHolder 3"/>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pic>
        <p:nvPicPr>
          <p:cNvPr id="117" name="Imagem 116"/>
          <p:cNvPicPr/>
          <p:nvPr/>
        </p:nvPicPr>
        <p:blipFill>
          <a:blip r:embed="rId2" cstate="print"/>
          <a:stretch/>
        </p:blipFill>
        <p:spPr>
          <a:xfrm>
            <a:off x="793080" y="1325520"/>
            <a:ext cx="5271120" cy="4205880"/>
          </a:xfrm>
          <a:prstGeom prst="rect">
            <a:avLst/>
          </a:prstGeom>
          <a:ln>
            <a:noFill/>
          </a:ln>
        </p:spPr>
      </p:pic>
      <p:pic>
        <p:nvPicPr>
          <p:cNvPr id="118" name="Imagem 117"/>
          <p:cNvPicPr/>
          <p:nvPr/>
        </p:nvPicPr>
        <p:blipFill>
          <a:blip r:embed="rId2" cstate="print"/>
          <a:stretch/>
        </p:blipFill>
        <p:spPr>
          <a:xfrm>
            <a:off x="793080" y="1325520"/>
            <a:ext cx="5271120" cy="42058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68" name="PlaceHolder 2"/>
          <p:cNvSpPr>
            <a:spLocks noGrp="1"/>
          </p:cNvSpPr>
          <p:nvPr>
            <p:ph type="subTitle"/>
          </p:nvPr>
        </p:nvSpPr>
        <p:spPr>
          <a:xfrm>
            <a:off x="0" y="1325880"/>
            <a:ext cx="6857640" cy="42058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70" name="PlaceHolder 2"/>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9" name="PlaceHolder 2"/>
          <p:cNvSpPr>
            <a:spLocks noGrp="1"/>
          </p:cNvSpPr>
          <p:nvPr>
            <p:ph type="body"/>
          </p:nvPr>
        </p:nvSpPr>
        <p:spPr>
          <a:xfrm>
            <a:off x="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0" name="PlaceHolder 3"/>
          <p:cNvSpPr>
            <a:spLocks noGrp="1"/>
          </p:cNvSpPr>
          <p:nvPr>
            <p:ph type="body"/>
          </p:nvPr>
        </p:nvSpPr>
        <p:spPr>
          <a:xfrm>
            <a:off x="351396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72" name="PlaceHolder 2"/>
          <p:cNvSpPr>
            <a:spLocks noGrp="1"/>
          </p:cNvSpPr>
          <p:nvPr>
            <p:ph type="body"/>
          </p:nvPr>
        </p:nvSpPr>
        <p:spPr>
          <a:xfrm>
            <a:off x="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73" name="PlaceHolder 3"/>
          <p:cNvSpPr>
            <a:spLocks noGrp="1"/>
          </p:cNvSpPr>
          <p:nvPr>
            <p:ph type="body"/>
          </p:nvPr>
        </p:nvSpPr>
        <p:spPr>
          <a:xfrm>
            <a:off x="351396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8229600" y="2514600"/>
            <a:ext cx="3474360" cy="7417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77"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78" name="PlaceHolder 3"/>
          <p:cNvSpPr>
            <a:spLocks noGrp="1"/>
          </p:cNvSpPr>
          <p:nvPr>
            <p:ph type="body"/>
          </p:nvPr>
        </p:nvSpPr>
        <p:spPr>
          <a:xfrm>
            <a:off x="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79" name="PlaceHolder 4"/>
          <p:cNvSpPr>
            <a:spLocks noGrp="1"/>
          </p:cNvSpPr>
          <p:nvPr>
            <p:ph type="body"/>
          </p:nvPr>
        </p:nvSpPr>
        <p:spPr>
          <a:xfrm>
            <a:off x="351396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81" name="PlaceHolder 2"/>
          <p:cNvSpPr>
            <a:spLocks noGrp="1"/>
          </p:cNvSpPr>
          <p:nvPr>
            <p:ph type="body"/>
          </p:nvPr>
        </p:nvSpPr>
        <p:spPr>
          <a:xfrm>
            <a:off x="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82"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83" name="PlaceHolder 4"/>
          <p:cNvSpPr>
            <a:spLocks noGrp="1"/>
          </p:cNvSpPr>
          <p:nvPr>
            <p:ph type="body"/>
          </p:nvPr>
        </p:nvSpPr>
        <p:spPr>
          <a:xfrm>
            <a:off x="351396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85"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86"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87" name="PlaceHolder 4"/>
          <p:cNvSpPr>
            <a:spLocks noGrp="1"/>
          </p:cNvSpPr>
          <p:nvPr>
            <p:ph type="body"/>
          </p:nvPr>
        </p:nvSpPr>
        <p:spPr>
          <a:xfrm>
            <a:off x="0" y="352260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89" name="PlaceHolder 2"/>
          <p:cNvSpPr>
            <a:spLocks noGrp="1"/>
          </p:cNvSpPr>
          <p:nvPr>
            <p:ph type="body"/>
          </p:nvPr>
        </p:nvSpPr>
        <p:spPr>
          <a:xfrm>
            <a:off x="0" y="132588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90" name="PlaceHolder 3"/>
          <p:cNvSpPr>
            <a:spLocks noGrp="1"/>
          </p:cNvSpPr>
          <p:nvPr>
            <p:ph type="body"/>
          </p:nvPr>
        </p:nvSpPr>
        <p:spPr>
          <a:xfrm>
            <a:off x="0" y="352260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92"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93"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94" name="PlaceHolder 4"/>
          <p:cNvSpPr>
            <a:spLocks noGrp="1"/>
          </p:cNvSpPr>
          <p:nvPr>
            <p:ph type="body"/>
          </p:nvPr>
        </p:nvSpPr>
        <p:spPr>
          <a:xfrm>
            <a:off x="351396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95" name="PlaceHolder 5"/>
          <p:cNvSpPr>
            <a:spLocks noGrp="1"/>
          </p:cNvSpPr>
          <p:nvPr>
            <p:ph type="body"/>
          </p:nvPr>
        </p:nvSpPr>
        <p:spPr>
          <a:xfrm>
            <a:off x="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97" name="PlaceHolder 2"/>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98" name="PlaceHolder 3"/>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pic>
        <p:nvPicPr>
          <p:cNvPr id="199" name="Imagem 198"/>
          <p:cNvPicPr/>
          <p:nvPr/>
        </p:nvPicPr>
        <p:blipFill>
          <a:blip r:embed="rId2" cstate="print"/>
          <a:stretch/>
        </p:blipFill>
        <p:spPr>
          <a:xfrm>
            <a:off x="793080" y="1325520"/>
            <a:ext cx="5271120" cy="4205880"/>
          </a:xfrm>
          <a:prstGeom prst="rect">
            <a:avLst/>
          </a:prstGeom>
          <a:ln>
            <a:noFill/>
          </a:ln>
        </p:spPr>
      </p:pic>
      <p:pic>
        <p:nvPicPr>
          <p:cNvPr id="200" name="Imagem 199"/>
          <p:cNvPicPr/>
          <p:nvPr/>
        </p:nvPicPr>
        <p:blipFill>
          <a:blip r:embed="rId2" cstate="print"/>
          <a:stretch/>
        </p:blipFill>
        <p:spPr>
          <a:xfrm>
            <a:off x="793080" y="1325520"/>
            <a:ext cx="5271120" cy="42058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7"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08" name="PlaceHolder 2"/>
          <p:cNvSpPr>
            <a:spLocks noGrp="1"/>
          </p:cNvSpPr>
          <p:nvPr>
            <p:ph type="subTitle"/>
          </p:nvPr>
        </p:nvSpPr>
        <p:spPr>
          <a:xfrm>
            <a:off x="0" y="1325880"/>
            <a:ext cx="6857640" cy="42058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10" name="PlaceHolder 2"/>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12" name="PlaceHolder 2"/>
          <p:cNvSpPr>
            <a:spLocks noGrp="1"/>
          </p:cNvSpPr>
          <p:nvPr>
            <p:ph type="body"/>
          </p:nvPr>
        </p:nvSpPr>
        <p:spPr>
          <a:xfrm>
            <a:off x="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13" name="PlaceHolder 3"/>
          <p:cNvSpPr>
            <a:spLocks noGrp="1"/>
          </p:cNvSpPr>
          <p:nvPr>
            <p:ph type="body"/>
          </p:nvPr>
        </p:nvSpPr>
        <p:spPr>
          <a:xfrm>
            <a:off x="351396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4"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5" name="PlaceHolder 1"/>
          <p:cNvSpPr>
            <a:spLocks noGrp="1"/>
          </p:cNvSpPr>
          <p:nvPr>
            <p:ph type="subTitle"/>
          </p:nvPr>
        </p:nvSpPr>
        <p:spPr>
          <a:xfrm>
            <a:off x="8229600" y="2514600"/>
            <a:ext cx="3474360" cy="7417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17"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18" name="PlaceHolder 3"/>
          <p:cNvSpPr>
            <a:spLocks noGrp="1"/>
          </p:cNvSpPr>
          <p:nvPr>
            <p:ph type="body"/>
          </p:nvPr>
        </p:nvSpPr>
        <p:spPr>
          <a:xfrm>
            <a:off x="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19" name="PlaceHolder 4"/>
          <p:cNvSpPr>
            <a:spLocks noGrp="1"/>
          </p:cNvSpPr>
          <p:nvPr>
            <p:ph type="body"/>
          </p:nvPr>
        </p:nvSpPr>
        <p:spPr>
          <a:xfrm>
            <a:off x="351396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21" name="PlaceHolder 2"/>
          <p:cNvSpPr>
            <a:spLocks noGrp="1"/>
          </p:cNvSpPr>
          <p:nvPr>
            <p:ph type="body"/>
          </p:nvPr>
        </p:nvSpPr>
        <p:spPr>
          <a:xfrm>
            <a:off x="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22"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23" name="PlaceHolder 4"/>
          <p:cNvSpPr>
            <a:spLocks noGrp="1"/>
          </p:cNvSpPr>
          <p:nvPr>
            <p:ph type="body"/>
          </p:nvPr>
        </p:nvSpPr>
        <p:spPr>
          <a:xfrm>
            <a:off x="351396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25"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26"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27" name="PlaceHolder 4"/>
          <p:cNvSpPr>
            <a:spLocks noGrp="1"/>
          </p:cNvSpPr>
          <p:nvPr>
            <p:ph type="body"/>
          </p:nvPr>
        </p:nvSpPr>
        <p:spPr>
          <a:xfrm>
            <a:off x="0" y="352260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29" name="PlaceHolder 2"/>
          <p:cNvSpPr>
            <a:spLocks noGrp="1"/>
          </p:cNvSpPr>
          <p:nvPr>
            <p:ph type="body"/>
          </p:nvPr>
        </p:nvSpPr>
        <p:spPr>
          <a:xfrm>
            <a:off x="0" y="132588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30" name="PlaceHolder 3"/>
          <p:cNvSpPr>
            <a:spLocks noGrp="1"/>
          </p:cNvSpPr>
          <p:nvPr>
            <p:ph type="body"/>
          </p:nvPr>
        </p:nvSpPr>
        <p:spPr>
          <a:xfrm>
            <a:off x="0" y="352260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32"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33"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34" name="PlaceHolder 4"/>
          <p:cNvSpPr>
            <a:spLocks noGrp="1"/>
          </p:cNvSpPr>
          <p:nvPr>
            <p:ph type="body"/>
          </p:nvPr>
        </p:nvSpPr>
        <p:spPr>
          <a:xfrm>
            <a:off x="351396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35" name="PlaceHolder 5"/>
          <p:cNvSpPr>
            <a:spLocks noGrp="1"/>
          </p:cNvSpPr>
          <p:nvPr>
            <p:ph type="body"/>
          </p:nvPr>
        </p:nvSpPr>
        <p:spPr>
          <a:xfrm>
            <a:off x="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8229600" y="2514600"/>
            <a:ext cx="3474360" cy="7417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37" name="PlaceHolder 2"/>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38" name="PlaceHolder 3"/>
          <p:cNvSpPr>
            <a:spLocks noGrp="1"/>
          </p:cNvSpPr>
          <p:nvPr>
            <p:ph type="body"/>
          </p:nvPr>
        </p:nvSpPr>
        <p:spPr>
          <a:xfrm>
            <a:off x="0" y="1325880"/>
            <a:ext cx="685764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pic>
        <p:nvPicPr>
          <p:cNvPr id="239" name="Imagem 238"/>
          <p:cNvPicPr/>
          <p:nvPr/>
        </p:nvPicPr>
        <p:blipFill>
          <a:blip r:embed="rId2" cstate="print"/>
          <a:stretch/>
        </p:blipFill>
        <p:spPr>
          <a:xfrm>
            <a:off x="793080" y="1325520"/>
            <a:ext cx="5271120" cy="4205880"/>
          </a:xfrm>
          <a:prstGeom prst="rect">
            <a:avLst/>
          </a:prstGeom>
          <a:ln>
            <a:noFill/>
          </a:ln>
        </p:spPr>
      </p:pic>
      <p:pic>
        <p:nvPicPr>
          <p:cNvPr id="240" name="Imagem 239"/>
          <p:cNvPicPr/>
          <p:nvPr/>
        </p:nvPicPr>
        <p:blipFill>
          <a:blip r:embed="rId2" cstate="print"/>
          <a:stretch/>
        </p:blipFill>
        <p:spPr>
          <a:xfrm>
            <a:off x="793080" y="1325520"/>
            <a:ext cx="5271120" cy="420588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4"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5" name="PlaceHolder 3"/>
          <p:cNvSpPr>
            <a:spLocks noGrp="1"/>
          </p:cNvSpPr>
          <p:nvPr>
            <p:ph type="body"/>
          </p:nvPr>
        </p:nvSpPr>
        <p:spPr>
          <a:xfrm>
            <a:off x="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6" name="PlaceHolder 4"/>
          <p:cNvSpPr>
            <a:spLocks noGrp="1"/>
          </p:cNvSpPr>
          <p:nvPr>
            <p:ph type="body"/>
          </p:nvPr>
        </p:nvSpPr>
        <p:spPr>
          <a:xfrm>
            <a:off x="351396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18" name="PlaceHolder 2"/>
          <p:cNvSpPr>
            <a:spLocks noGrp="1"/>
          </p:cNvSpPr>
          <p:nvPr>
            <p:ph type="body"/>
          </p:nvPr>
        </p:nvSpPr>
        <p:spPr>
          <a:xfrm>
            <a:off x="0" y="1325880"/>
            <a:ext cx="3346200" cy="420588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19"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0" name="PlaceHolder 4"/>
          <p:cNvSpPr>
            <a:spLocks noGrp="1"/>
          </p:cNvSpPr>
          <p:nvPr>
            <p:ph type="body"/>
          </p:nvPr>
        </p:nvSpPr>
        <p:spPr>
          <a:xfrm>
            <a:off x="3513960" y="352260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8229600" y="2514600"/>
            <a:ext cx="3474360" cy="1599840"/>
          </a:xfrm>
          <a:prstGeom prst="rect">
            <a:avLst/>
          </a:prstGeom>
        </p:spPr>
        <p:txBody>
          <a:bodyPr lIns="0" tIns="0" rIns="0" bIns="0" anchor="ctr"/>
          <a:lstStyle/>
          <a:p>
            <a:endParaRPr lang="pt-BR" sz="1800" b="0" strike="noStrike" spc="-1">
              <a:solidFill>
                <a:srgbClr val="514A40"/>
              </a:solidFill>
              <a:uFill>
                <a:solidFill>
                  <a:srgbClr val="FFFFFF"/>
                </a:solidFill>
              </a:uFill>
              <a:latin typeface="Cambria"/>
            </a:endParaRPr>
          </a:p>
        </p:txBody>
      </p:sp>
      <p:sp>
        <p:nvSpPr>
          <p:cNvPr id="22" name="PlaceHolder 2"/>
          <p:cNvSpPr>
            <a:spLocks noGrp="1"/>
          </p:cNvSpPr>
          <p:nvPr>
            <p:ph type="body"/>
          </p:nvPr>
        </p:nvSpPr>
        <p:spPr>
          <a:xfrm>
            <a:off x="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3" name="PlaceHolder 3"/>
          <p:cNvSpPr>
            <a:spLocks noGrp="1"/>
          </p:cNvSpPr>
          <p:nvPr>
            <p:ph type="body"/>
          </p:nvPr>
        </p:nvSpPr>
        <p:spPr>
          <a:xfrm>
            <a:off x="3513960" y="1325880"/>
            <a:ext cx="334620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
        <p:nvSpPr>
          <p:cNvPr id="24" name="PlaceHolder 4"/>
          <p:cNvSpPr>
            <a:spLocks noGrp="1"/>
          </p:cNvSpPr>
          <p:nvPr>
            <p:ph type="body"/>
          </p:nvPr>
        </p:nvSpPr>
        <p:spPr>
          <a:xfrm>
            <a:off x="0" y="3522600"/>
            <a:ext cx="6857640" cy="2005920"/>
          </a:xfrm>
          <a:prstGeom prst="rect">
            <a:avLst/>
          </a:prstGeom>
        </p:spPr>
        <p:txBody>
          <a:bodyPr lIns="0" tIns="0" rIns="0" bIns="0"/>
          <a:lstStyle/>
          <a:p>
            <a:endParaRPr lang="pt-BR" sz="2000" b="0" strike="noStrike" spc="-1">
              <a:solidFill>
                <a:srgbClr val="514A40"/>
              </a:solidFill>
              <a:uFill>
                <a:solidFill>
                  <a:srgbClr val="FFFFFF"/>
                </a:solidFill>
              </a:uFill>
              <a:latin typeface="Cambr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4" name="CustomShape 1" hidden="1"/>
          <p:cNvSpPr/>
          <p:nvPr/>
        </p:nvSpPr>
        <p:spPr>
          <a:xfrm>
            <a:off x="0" y="6257160"/>
            <a:ext cx="12191760" cy="54360"/>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p:style>
      </p:sp>
      <p:sp>
        <p:nvSpPr>
          <p:cNvPr id="5" name="PlaceHolder 2"/>
          <p:cNvSpPr>
            <a:spLocks noGrp="1"/>
          </p:cNvSpPr>
          <p:nvPr>
            <p:ph type="title"/>
          </p:nvPr>
        </p:nvSpPr>
        <p:spPr>
          <a:xfrm>
            <a:off x="1066680" y="2606040"/>
            <a:ext cx="10058040" cy="2742840"/>
          </a:xfrm>
          <a:prstGeom prst="rect">
            <a:avLst/>
          </a:prstGeom>
        </p:spPr>
        <p:txBody>
          <a:bodyPr anchor="b"/>
          <a:lstStyle/>
          <a:p>
            <a:pPr>
              <a:lnSpc>
                <a:spcPct val="100000"/>
              </a:lnSpc>
            </a:pPr>
            <a:r>
              <a:rPr lang="pt-BR" sz="6800" b="1" strike="noStrike" cap="all" spc="-1">
                <a:solidFill>
                  <a:srgbClr val="514A40"/>
                </a:solidFill>
                <a:uFill>
                  <a:solidFill>
                    <a:srgbClr val="FFFFFF"/>
                  </a:solidFill>
                </a:uFill>
                <a:latin typeface="Cambria"/>
              </a:rPr>
              <a:t>Clique para editar o estilo do título mestre</a:t>
            </a:r>
            <a:endParaRPr lang="pt-BR" sz="1800" b="0" strike="noStrike" spc="-1">
              <a:solidFill>
                <a:srgbClr val="514A40"/>
              </a:solidFill>
              <a:uFill>
                <a:solidFill>
                  <a:srgbClr val="FFFFFF"/>
                </a:solidFill>
              </a:uFill>
              <a:latin typeface="Cambria"/>
            </a:endParaRPr>
          </a:p>
        </p:txBody>
      </p:sp>
      <p:sp>
        <p:nvSpPr>
          <p:cNvPr id="2" name="CustomShape 3"/>
          <p:cNvSpPr/>
          <p:nvPr/>
        </p:nvSpPr>
        <p:spPr>
          <a:xfrm>
            <a:off x="0" y="5888880"/>
            <a:ext cx="12191760" cy="109440"/>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Clique para editar o formato do texto da estrutura de tópicos</a:t>
            </a:r>
          </a:p>
          <a:p>
            <a:pPr marL="864000" lvl="1" indent="-324000">
              <a:buClr>
                <a:srgbClr val="000000"/>
              </a:buClr>
              <a:buSzPct val="75000"/>
              <a:buFont typeface="Symbol" charset="2"/>
              <a:buChar char=""/>
            </a:pPr>
            <a:r>
              <a:rPr lang="pt-BR" sz="1600" b="0" strike="noStrike" spc="-1">
                <a:solidFill>
                  <a:srgbClr val="514A40"/>
                </a:solidFill>
                <a:uFill>
                  <a:solidFill>
                    <a:srgbClr val="FFFFFF"/>
                  </a:solidFill>
                </a:uFill>
                <a:latin typeface="Cambria"/>
              </a:rPr>
              <a:t>2.º nível da estrutura de tópicos</a:t>
            </a:r>
          </a:p>
          <a:p>
            <a:pPr marL="1296000" lvl="2" indent="-288000">
              <a:buClr>
                <a:srgbClr val="000000"/>
              </a:buClr>
              <a:buSzPct val="45000"/>
              <a:buFont typeface="Wingdings" charset="2"/>
              <a:buChar char=""/>
            </a:pPr>
            <a:r>
              <a:rPr lang="pt-BR" sz="1400" b="0" strike="noStrike" spc="-1">
                <a:solidFill>
                  <a:srgbClr val="514A40"/>
                </a:solidFill>
                <a:uFill>
                  <a:solidFill>
                    <a:srgbClr val="FFFFFF"/>
                  </a:solidFill>
                </a:uFill>
                <a:latin typeface="Cambria"/>
              </a:rPr>
              <a:t>3.º nível da estrutura de tópicos</a:t>
            </a:r>
          </a:p>
          <a:p>
            <a:pPr marL="1728000" lvl="3" indent="-216000">
              <a:buClr>
                <a:srgbClr val="000000"/>
              </a:buClr>
              <a:buSzPct val="75000"/>
              <a:buFont typeface="Symbol" charset="2"/>
              <a:buChar char=""/>
            </a:pPr>
            <a:r>
              <a:rPr lang="pt-BR" sz="1400" b="0" strike="noStrike" spc="-1">
                <a:solidFill>
                  <a:srgbClr val="514A40"/>
                </a:solidFill>
                <a:uFill>
                  <a:solidFill>
                    <a:srgbClr val="FFFFFF"/>
                  </a:solidFill>
                </a:uFill>
                <a:latin typeface="Cambria"/>
              </a:rPr>
              <a:t>4.º nível da estrutura de tópicos</a:t>
            </a:r>
          </a:p>
          <a:p>
            <a:pPr marL="2160000" lvl="4"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5.º nível da estrutura de tópicos</a:t>
            </a:r>
          </a:p>
          <a:p>
            <a:pPr marL="2592000" lvl="5"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6.º nível da estrutura de tópicos</a:t>
            </a:r>
          </a:p>
          <a:p>
            <a:pPr marL="3024000" lvl="6"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38" name="CustomShape 1"/>
          <p:cNvSpPr/>
          <p:nvPr/>
        </p:nvSpPr>
        <p:spPr>
          <a:xfrm>
            <a:off x="0" y="6257160"/>
            <a:ext cx="12191760" cy="54360"/>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p:style>
      </p:sp>
      <p:sp>
        <p:nvSpPr>
          <p:cNvPr id="39" name="PlaceHolder 2"/>
          <p:cNvSpPr>
            <a:spLocks noGrp="1"/>
          </p:cNvSpPr>
          <p:nvPr>
            <p:ph type="title"/>
          </p:nvPr>
        </p:nvSpPr>
        <p:spPr>
          <a:xfrm>
            <a:off x="1295280" y="380880"/>
            <a:ext cx="9600840" cy="1142640"/>
          </a:xfrm>
          <a:prstGeom prst="rect">
            <a:avLst/>
          </a:prstGeom>
        </p:spPr>
        <p:txBody>
          <a:bodyPr anchor="b"/>
          <a:lstStyle/>
          <a:p>
            <a:pPr>
              <a:lnSpc>
                <a:spcPct val="100000"/>
              </a:lnSpc>
            </a:pPr>
            <a:r>
              <a:rPr lang="pt-BR" sz="3200" b="1" strike="noStrike" cap="all" spc="-1">
                <a:solidFill>
                  <a:srgbClr val="82A670"/>
                </a:solidFill>
                <a:uFill>
                  <a:solidFill>
                    <a:srgbClr val="FFFFFF"/>
                  </a:solidFill>
                </a:uFill>
                <a:latin typeface="Cambria"/>
              </a:rPr>
              <a:t>Clique para editar o estilo do título mestre</a:t>
            </a:r>
            <a:endParaRPr lang="pt-BR" sz="1800" b="0" strike="noStrike" spc="-1">
              <a:solidFill>
                <a:srgbClr val="514A40"/>
              </a:solidFill>
              <a:uFill>
                <a:solidFill>
                  <a:srgbClr val="FFFFFF"/>
                </a:solidFill>
              </a:uFill>
              <a:latin typeface="Cambria"/>
            </a:endParaRPr>
          </a:p>
        </p:txBody>
      </p:sp>
      <p:sp>
        <p:nvSpPr>
          <p:cNvPr id="40" name="PlaceHolder 3"/>
          <p:cNvSpPr>
            <a:spLocks noGrp="1"/>
          </p:cNvSpPr>
          <p:nvPr>
            <p:ph type="body"/>
          </p:nvPr>
        </p:nvSpPr>
        <p:spPr>
          <a:xfrm>
            <a:off x="1295280" y="1828800"/>
            <a:ext cx="9600840" cy="4114440"/>
          </a:xfrm>
          <a:prstGeom prst="rect">
            <a:avLst/>
          </a:prstGeom>
        </p:spPr>
        <p:txBody>
          <a:bodyPr/>
          <a:lstStyle/>
          <a:p>
            <a:pPr marL="432000" indent="-324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Clique para editar o formato do texto da estrutura de tópicos</a:t>
            </a:r>
          </a:p>
          <a:p>
            <a:pPr marL="864000" lvl="1" indent="-324000">
              <a:buClr>
                <a:srgbClr val="000000"/>
              </a:buClr>
              <a:buSzPct val="75000"/>
              <a:buFont typeface="Symbol" charset="2"/>
              <a:buChar char=""/>
            </a:pPr>
            <a:r>
              <a:rPr lang="pt-BR" sz="2000" b="0" strike="noStrike" spc="-1">
                <a:solidFill>
                  <a:srgbClr val="514A40"/>
                </a:solidFill>
                <a:uFill>
                  <a:solidFill>
                    <a:srgbClr val="FFFFFF"/>
                  </a:solidFill>
                </a:uFill>
                <a:latin typeface="Cambria"/>
              </a:rPr>
              <a:t>2.º nível da estrutura de tópicos</a:t>
            </a:r>
          </a:p>
          <a:p>
            <a:pPr marL="1296000" lvl="2" indent="-288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3.º nível da estrutura de tópicos</a:t>
            </a:r>
          </a:p>
          <a:p>
            <a:pPr marL="1728000" lvl="3" indent="-216000">
              <a:buClr>
                <a:srgbClr val="000000"/>
              </a:buClr>
              <a:buSzPct val="75000"/>
              <a:buFont typeface="Symbol" charset="2"/>
              <a:buChar char=""/>
            </a:pPr>
            <a:r>
              <a:rPr lang="pt-BR" sz="2000" b="0" strike="noStrike" spc="-1">
                <a:solidFill>
                  <a:srgbClr val="514A40"/>
                </a:solidFill>
                <a:uFill>
                  <a:solidFill>
                    <a:srgbClr val="FFFFFF"/>
                  </a:solidFill>
                </a:uFill>
                <a:latin typeface="Cambria"/>
              </a:rPr>
              <a:t>4.º nível da estrutura de tópicos</a:t>
            </a:r>
          </a:p>
          <a:p>
            <a:pPr marL="2160000" lvl="4"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5.º nível da estrutura de tópicos</a:t>
            </a:r>
          </a:p>
          <a:p>
            <a:pPr marL="2592000" lvl="5"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6.º nível da estrutura de tópicos</a:t>
            </a:r>
          </a:p>
          <a:p>
            <a:pPr marL="274320" indent="-228240">
              <a:lnSpc>
                <a:spcPct val="100000"/>
              </a:lnSpc>
              <a:buClr>
                <a:srgbClr val="82A670"/>
              </a:buClr>
              <a:buFont typeface="Arial"/>
              <a:buChar char="•"/>
            </a:pPr>
            <a:r>
              <a:rPr lang="pt-BR" sz="2000" b="0" strike="noStrike" spc="-1">
                <a:solidFill>
                  <a:srgbClr val="514A40"/>
                </a:solidFill>
                <a:uFill>
                  <a:solidFill>
                    <a:srgbClr val="FFFFFF"/>
                  </a:solidFill>
                </a:uFill>
                <a:latin typeface="Cambria"/>
              </a:rPr>
              <a:t>7.º nível da estrutura de tópicosClique para editar os estilos do texto mestre</a:t>
            </a:r>
          </a:p>
          <a:p>
            <a:pPr marL="594360" lvl="1" indent="-228240">
              <a:lnSpc>
                <a:spcPct val="100000"/>
              </a:lnSpc>
              <a:buClr>
                <a:srgbClr val="82A670"/>
              </a:buClr>
              <a:buFont typeface="Arial"/>
              <a:buChar char="•"/>
            </a:pPr>
            <a:r>
              <a:rPr lang="pt-BR" sz="1800" b="0" strike="noStrike" spc="-1">
                <a:solidFill>
                  <a:srgbClr val="514A40"/>
                </a:solidFill>
                <a:uFill>
                  <a:solidFill>
                    <a:srgbClr val="FFFFFF"/>
                  </a:solidFill>
                </a:uFill>
                <a:latin typeface="Cambria"/>
              </a:rPr>
              <a:t>Segundo nível</a:t>
            </a:r>
            <a:endParaRPr lang="pt-BR" sz="2000" b="0" strike="noStrike" spc="-1">
              <a:solidFill>
                <a:srgbClr val="514A40"/>
              </a:solidFill>
              <a:uFill>
                <a:solidFill>
                  <a:srgbClr val="FFFFFF"/>
                </a:solidFill>
              </a:uFill>
              <a:latin typeface="Cambria"/>
            </a:endParaRPr>
          </a:p>
          <a:p>
            <a:pPr marL="914400" lvl="2" indent="-228240">
              <a:lnSpc>
                <a:spcPct val="100000"/>
              </a:lnSpc>
              <a:buClr>
                <a:srgbClr val="82A670"/>
              </a:buClr>
              <a:buFont typeface="Arial"/>
              <a:buChar char="•"/>
            </a:pPr>
            <a:r>
              <a:rPr lang="pt-BR" sz="1600" b="0" strike="noStrike" spc="-1">
                <a:solidFill>
                  <a:srgbClr val="514A40"/>
                </a:solidFill>
                <a:uFill>
                  <a:solidFill>
                    <a:srgbClr val="FFFFFF"/>
                  </a:solidFill>
                </a:uFill>
                <a:latin typeface="Cambria"/>
              </a:rPr>
              <a:t>Terceiro nível</a:t>
            </a:r>
            <a:endParaRPr lang="pt-BR" sz="2000" b="0" strike="noStrike" spc="-1">
              <a:solidFill>
                <a:srgbClr val="514A40"/>
              </a:solidFill>
              <a:uFill>
                <a:solidFill>
                  <a:srgbClr val="FFFFFF"/>
                </a:solidFill>
              </a:uFill>
              <a:latin typeface="Cambria"/>
            </a:endParaRPr>
          </a:p>
          <a:p>
            <a:pPr marL="1234440" lvl="3" indent="-228240">
              <a:lnSpc>
                <a:spcPct val="100000"/>
              </a:lnSpc>
              <a:buClr>
                <a:srgbClr val="82A670"/>
              </a:buClr>
              <a:buFont typeface="Arial"/>
              <a:buChar char="•"/>
            </a:pPr>
            <a:r>
              <a:rPr lang="pt-BR" sz="1400" b="0" strike="noStrike" spc="-1">
                <a:solidFill>
                  <a:srgbClr val="514A40"/>
                </a:solidFill>
                <a:uFill>
                  <a:solidFill>
                    <a:srgbClr val="FFFFFF"/>
                  </a:solidFill>
                </a:uFill>
                <a:latin typeface="Cambria"/>
              </a:rPr>
              <a:t>Quarto nível</a:t>
            </a:r>
            <a:endParaRPr lang="pt-BR" sz="2000" b="0" strike="noStrike" spc="-1">
              <a:solidFill>
                <a:srgbClr val="514A40"/>
              </a:solidFill>
              <a:uFill>
                <a:solidFill>
                  <a:srgbClr val="FFFFFF"/>
                </a:solidFill>
              </a:uFill>
              <a:latin typeface="Cambria"/>
            </a:endParaRPr>
          </a:p>
          <a:p>
            <a:pPr marL="1554480" lvl="4" indent="-228240">
              <a:lnSpc>
                <a:spcPct val="100000"/>
              </a:lnSpc>
              <a:buClr>
                <a:srgbClr val="82A670"/>
              </a:buClr>
              <a:buFont typeface="Arial"/>
              <a:buChar char="•"/>
            </a:pPr>
            <a:r>
              <a:rPr lang="pt-BR" sz="1400" b="0" strike="noStrike" spc="-1">
                <a:solidFill>
                  <a:srgbClr val="514A40"/>
                </a:solidFill>
                <a:uFill>
                  <a:solidFill>
                    <a:srgbClr val="FFFFFF"/>
                  </a:solidFill>
                </a:uFill>
                <a:latin typeface="Cambria"/>
              </a:rPr>
              <a:t>Quinto nível</a:t>
            </a:r>
            <a:endParaRPr lang="pt-BR" sz="2000" b="0" strike="noStrike" spc="-1">
              <a:solidFill>
                <a:srgbClr val="514A40"/>
              </a:solidFill>
              <a:uFill>
                <a:solidFill>
                  <a:srgbClr val="FFFFFF"/>
                </a:solidFill>
              </a:uFill>
              <a:latin typeface="Cambria"/>
            </a:endParaRPr>
          </a:p>
        </p:txBody>
      </p:sp>
      <p:sp>
        <p:nvSpPr>
          <p:cNvPr id="41" name="PlaceHolder 4"/>
          <p:cNvSpPr>
            <a:spLocks noGrp="1"/>
          </p:cNvSpPr>
          <p:nvPr>
            <p:ph type="ftr"/>
          </p:nvPr>
        </p:nvSpPr>
        <p:spPr>
          <a:xfrm>
            <a:off x="1295280" y="6419520"/>
            <a:ext cx="5181120" cy="238680"/>
          </a:xfrm>
          <a:prstGeom prst="rect">
            <a:avLst/>
          </a:prstGeom>
        </p:spPr>
        <p:txBody>
          <a:bodyPr anchor="ctr"/>
          <a:lstStyle/>
          <a:p>
            <a:pPr>
              <a:lnSpc>
                <a:spcPct val="100000"/>
              </a:lnSpc>
            </a:pPr>
            <a:r>
              <a:rPr lang="pt-BR" sz="1100" b="0" strike="noStrike" spc="-1">
                <a:solidFill>
                  <a:srgbClr val="514A40"/>
                </a:solidFill>
                <a:uFill>
                  <a:solidFill>
                    <a:srgbClr val="FFFFFF"/>
                  </a:solidFill>
                </a:uFill>
                <a:latin typeface="Cambria"/>
              </a:rPr>
              <a:t>Adicionar um rodapé</a:t>
            </a:r>
            <a:endParaRPr lang="pt-BR" sz="1400" b="0" strike="noStrike" spc="-1">
              <a:solidFill>
                <a:srgbClr val="000000"/>
              </a:solidFill>
              <a:uFill>
                <a:solidFill>
                  <a:srgbClr val="FFFFFF"/>
                </a:solidFill>
              </a:uFill>
              <a:latin typeface="Times New Roman"/>
            </a:endParaRPr>
          </a:p>
        </p:txBody>
      </p:sp>
      <p:sp>
        <p:nvSpPr>
          <p:cNvPr id="42" name="PlaceHolder 5"/>
          <p:cNvSpPr>
            <a:spLocks noGrp="1"/>
          </p:cNvSpPr>
          <p:nvPr>
            <p:ph type="dt"/>
          </p:nvPr>
        </p:nvSpPr>
        <p:spPr>
          <a:xfrm>
            <a:off x="8556120" y="6419520"/>
            <a:ext cx="1351080" cy="238680"/>
          </a:xfrm>
          <a:prstGeom prst="rect">
            <a:avLst/>
          </a:prstGeom>
        </p:spPr>
        <p:txBody>
          <a:bodyPr anchor="ctr"/>
          <a:lstStyle/>
          <a:p>
            <a:pPr algn="r">
              <a:lnSpc>
                <a:spcPct val="100000"/>
              </a:lnSpc>
            </a:pPr>
            <a:r>
              <a:rPr lang="pt-BR" sz="1100" b="0" strike="noStrike" spc="-1">
                <a:solidFill>
                  <a:srgbClr val="514A40"/>
                </a:solidFill>
                <a:uFill>
                  <a:solidFill>
                    <a:srgbClr val="FFFFFF"/>
                  </a:solidFill>
                </a:uFill>
                <a:latin typeface="Cambria"/>
              </a:rPr>
              <a:t>23/02/18</a:t>
            </a:r>
            <a:endParaRPr lang="pt-BR" sz="1400" b="0" strike="noStrike" spc="-1">
              <a:solidFill>
                <a:srgbClr val="000000"/>
              </a:solidFill>
              <a:uFill>
                <a:solidFill>
                  <a:srgbClr val="FFFFFF"/>
                </a:solidFill>
              </a:uFill>
              <a:latin typeface="Times New Roman"/>
            </a:endParaRPr>
          </a:p>
        </p:txBody>
      </p:sp>
      <p:sp>
        <p:nvSpPr>
          <p:cNvPr id="43" name="PlaceHolder 6"/>
          <p:cNvSpPr>
            <a:spLocks noGrp="1"/>
          </p:cNvSpPr>
          <p:nvPr>
            <p:ph type="sldNum"/>
          </p:nvPr>
        </p:nvSpPr>
        <p:spPr>
          <a:xfrm>
            <a:off x="10198440" y="6419520"/>
            <a:ext cx="698040" cy="238680"/>
          </a:xfrm>
          <a:prstGeom prst="rect">
            <a:avLst/>
          </a:prstGeom>
        </p:spPr>
        <p:txBody>
          <a:bodyPr anchor="ctr"/>
          <a:lstStyle/>
          <a:p>
            <a:pPr algn="r">
              <a:lnSpc>
                <a:spcPct val="100000"/>
              </a:lnSpc>
            </a:pPr>
            <a:fld id="{7E79CAE5-E5A8-49A0-B334-F08FE5670DF1}" type="slidenum">
              <a:rPr lang="pt-BR" sz="1100" b="0" strike="noStrike" spc="-1">
                <a:solidFill>
                  <a:srgbClr val="514A40"/>
                </a:solidFill>
                <a:uFill>
                  <a:solidFill>
                    <a:srgbClr val="FFFFFF"/>
                  </a:solidFill>
                </a:uFill>
                <a:latin typeface="Cambria"/>
              </a:rPr>
              <a:pPr algn="r">
                <a:lnSpc>
                  <a:spcPct val="100000"/>
                </a:lnSpc>
              </a:pPr>
              <a:t>‹nº›</a:t>
            </a:fld>
            <a:endParaRPr lang="pt-B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78" name="CustomShape 1"/>
          <p:cNvSpPr/>
          <p:nvPr/>
        </p:nvSpPr>
        <p:spPr>
          <a:xfrm>
            <a:off x="0" y="6257160"/>
            <a:ext cx="12191760" cy="54360"/>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p:style>
      </p:sp>
      <p:sp>
        <p:nvSpPr>
          <p:cNvPr id="79" name="PlaceHolder 2"/>
          <p:cNvSpPr>
            <a:spLocks noGrp="1"/>
          </p:cNvSpPr>
          <p:nvPr>
            <p:ph type="title"/>
          </p:nvPr>
        </p:nvSpPr>
        <p:spPr>
          <a:xfrm>
            <a:off x="1295280" y="380880"/>
            <a:ext cx="9600840" cy="1142640"/>
          </a:xfrm>
          <a:prstGeom prst="rect">
            <a:avLst/>
          </a:prstGeom>
        </p:spPr>
        <p:txBody>
          <a:bodyPr anchor="b"/>
          <a:lstStyle/>
          <a:p>
            <a:pPr>
              <a:lnSpc>
                <a:spcPct val="100000"/>
              </a:lnSpc>
            </a:pPr>
            <a:r>
              <a:rPr lang="pt-BR" sz="3200" b="1" strike="noStrike" cap="all" spc="-1">
                <a:solidFill>
                  <a:srgbClr val="82A670"/>
                </a:solidFill>
                <a:uFill>
                  <a:solidFill>
                    <a:srgbClr val="FFFFFF"/>
                  </a:solidFill>
                </a:uFill>
                <a:latin typeface="Cambria"/>
              </a:rPr>
              <a:t>Clique para editar o estilo do título mestre</a:t>
            </a:r>
            <a:endParaRPr lang="pt-BR" sz="1800" b="0" strike="noStrike" spc="-1">
              <a:solidFill>
                <a:srgbClr val="514A40"/>
              </a:solidFill>
              <a:uFill>
                <a:solidFill>
                  <a:srgbClr val="FFFFFF"/>
                </a:solidFill>
              </a:uFill>
              <a:latin typeface="Cambria"/>
            </a:endParaRPr>
          </a:p>
        </p:txBody>
      </p:sp>
      <p:sp>
        <p:nvSpPr>
          <p:cNvPr id="80" name="PlaceHolder 3"/>
          <p:cNvSpPr>
            <a:spLocks noGrp="1"/>
          </p:cNvSpPr>
          <p:nvPr>
            <p:ph type="body"/>
          </p:nvPr>
        </p:nvSpPr>
        <p:spPr>
          <a:xfrm>
            <a:off x="1295280" y="1825560"/>
            <a:ext cx="4723920" cy="4117680"/>
          </a:xfrm>
          <a:prstGeom prst="rect">
            <a:avLst/>
          </a:prstGeom>
        </p:spPr>
        <p:txBody>
          <a:bodyPr/>
          <a:lstStyle/>
          <a:p>
            <a:pPr marL="432000" indent="-324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Clique para editar o formato do texto da estrutura de tópicos</a:t>
            </a:r>
          </a:p>
          <a:p>
            <a:pPr marL="864000" lvl="1" indent="-324000">
              <a:buClr>
                <a:srgbClr val="000000"/>
              </a:buClr>
              <a:buSzPct val="75000"/>
              <a:buFont typeface="Symbol" charset="2"/>
              <a:buChar char=""/>
            </a:pPr>
            <a:r>
              <a:rPr lang="pt-BR" sz="2000" b="0" strike="noStrike" spc="-1">
                <a:solidFill>
                  <a:srgbClr val="514A40"/>
                </a:solidFill>
                <a:uFill>
                  <a:solidFill>
                    <a:srgbClr val="FFFFFF"/>
                  </a:solidFill>
                </a:uFill>
                <a:latin typeface="Cambria"/>
              </a:rPr>
              <a:t>2.º nível da estrutura de tópicos</a:t>
            </a:r>
          </a:p>
          <a:p>
            <a:pPr marL="1296000" lvl="2" indent="-288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3.º nível da estrutura de tópicos</a:t>
            </a:r>
          </a:p>
          <a:p>
            <a:pPr marL="1728000" lvl="3" indent="-216000">
              <a:buClr>
                <a:srgbClr val="000000"/>
              </a:buClr>
              <a:buSzPct val="75000"/>
              <a:buFont typeface="Symbol" charset="2"/>
              <a:buChar char=""/>
            </a:pPr>
            <a:r>
              <a:rPr lang="pt-BR" sz="2000" b="0" strike="noStrike" spc="-1">
                <a:solidFill>
                  <a:srgbClr val="514A40"/>
                </a:solidFill>
                <a:uFill>
                  <a:solidFill>
                    <a:srgbClr val="FFFFFF"/>
                  </a:solidFill>
                </a:uFill>
                <a:latin typeface="Cambria"/>
              </a:rPr>
              <a:t>4.º nível da estrutura de tópicos</a:t>
            </a:r>
          </a:p>
          <a:p>
            <a:pPr marL="2160000" lvl="4"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5.º nível da estrutura de tópicos</a:t>
            </a:r>
          </a:p>
          <a:p>
            <a:pPr marL="2592000" lvl="5"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6.º nível da estrutura de tópicos</a:t>
            </a:r>
          </a:p>
          <a:p>
            <a:pPr marL="274320" indent="-228240">
              <a:lnSpc>
                <a:spcPct val="100000"/>
              </a:lnSpc>
              <a:buClr>
                <a:srgbClr val="82A670"/>
              </a:buClr>
              <a:buFont typeface="Arial"/>
              <a:buChar char="•"/>
            </a:pPr>
            <a:r>
              <a:rPr lang="pt-BR" sz="2000" b="0" strike="noStrike" spc="-1">
                <a:solidFill>
                  <a:srgbClr val="514A40"/>
                </a:solidFill>
                <a:uFill>
                  <a:solidFill>
                    <a:srgbClr val="FFFFFF"/>
                  </a:solidFill>
                </a:uFill>
                <a:latin typeface="Cambria"/>
              </a:rPr>
              <a:t>7.º nível da estrutura de tópicosClique para editar os estilos do texto mestre</a:t>
            </a:r>
          </a:p>
          <a:p>
            <a:pPr marL="594360" lvl="1" indent="-228240">
              <a:lnSpc>
                <a:spcPct val="100000"/>
              </a:lnSpc>
              <a:buClr>
                <a:srgbClr val="82A670"/>
              </a:buClr>
              <a:buFont typeface="Arial"/>
              <a:buChar char="•"/>
            </a:pPr>
            <a:r>
              <a:rPr lang="pt-BR" sz="1800" b="0" strike="noStrike" spc="-1">
                <a:solidFill>
                  <a:srgbClr val="514A40"/>
                </a:solidFill>
                <a:uFill>
                  <a:solidFill>
                    <a:srgbClr val="FFFFFF"/>
                  </a:solidFill>
                </a:uFill>
                <a:latin typeface="Cambria"/>
              </a:rPr>
              <a:t>Segundo nível</a:t>
            </a:r>
            <a:endParaRPr lang="pt-BR" sz="2000" b="0" strike="noStrike" spc="-1">
              <a:solidFill>
                <a:srgbClr val="514A40"/>
              </a:solidFill>
              <a:uFill>
                <a:solidFill>
                  <a:srgbClr val="FFFFFF"/>
                </a:solidFill>
              </a:uFill>
              <a:latin typeface="Cambria"/>
            </a:endParaRPr>
          </a:p>
          <a:p>
            <a:pPr marL="914400" lvl="2" indent="-228240">
              <a:lnSpc>
                <a:spcPct val="100000"/>
              </a:lnSpc>
              <a:buClr>
                <a:srgbClr val="82A670"/>
              </a:buClr>
              <a:buFont typeface="Arial"/>
              <a:buChar char="•"/>
            </a:pPr>
            <a:r>
              <a:rPr lang="pt-BR" sz="1600" b="0" strike="noStrike" spc="-1">
                <a:solidFill>
                  <a:srgbClr val="514A40"/>
                </a:solidFill>
                <a:uFill>
                  <a:solidFill>
                    <a:srgbClr val="FFFFFF"/>
                  </a:solidFill>
                </a:uFill>
                <a:latin typeface="Cambria"/>
              </a:rPr>
              <a:t>Terceiro nível</a:t>
            </a:r>
            <a:endParaRPr lang="pt-BR" sz="2000" b="0" strike="noStrike" spc="-1">
              <a:solidFill>
                <a:srgbClr val="514A40"/>
              </a:solidFill>
              <a:uFill>
                <a:solidFill>
                  <a:srgbClr val="FFFFFF"/>
                </a:solidFill>
              </a:uFill>
              <a:latin typeface="Cambria"/>
            </a:endParaRPr>
          </a:p>
          <a:p>
            <a:pPr marL="1234440" lvl="3" indent="-228240">
              <a:lnSpc>
                <a:spcPct val="100000"/>
              </a:lnSpc>
              <a:buClr>
                <a:srgbClr val="82A670"/>
              </a:buClr>
              <a:buFont typeface="Arial"/>
              <a:buChar char="•"/>
            </a:pPr>
            <a:r>
              <a:rPr lang="pt-BR" sz="1400" b="0" strike="noStrike" spc="-1">
                <a:solidFill>
                  <a:srgbClr val="514A40"/>
                </a:solidFill>
                <a:uFill>
                  <a:solidFill>
                    <a:srgbClr val="FFFFFF"/>
                  </a:solidFill>
                </a:uFill>
                <a:latin typeface="Cambria"/>
              </a:rPr>
              <a:t>Quarto nível</a:t>
            </a:r>
            <a:endParaRPr lang="pt-BR" sz="2000" b="0" strike="noStrike" spc="-1">
              <a:solidFill>
                <a:srgbClr val="514A40"/>
              </a:solidFill>
              <a:uFill>
                <a:solidFill>
                  <a:srgbClr val="FFFFFF"/>
                </a:solidFill>
              </a:uFill>
              <a:latin typeface="Cambria"/>
            </a:endParaRPr>
          </a:p>
          <a:p>
            <a:pPr marL="1554480" lvl="4" indent="-228240">
              <a:lnSpc>
                <a:spcPct val="100000"/>
              </a:lnSpc>
              <a:buClr>
                <a:srgbClr val="82A670"/>
              </a:buClr>
              <a:buFont typeface="Arial"/>
              <a:buChar char="•"/>
            </a:pPr>
            <a:r>
              <a:rPr lang="pt-BR" sz="1400" b="0" strike="noStrike" spc="-1">
                <a:solidFill>
                  <a:srgbClr val="514A40"/>
                </a:solidFill>
                <a:uFill>
                  <a:solidFill>
                    <a:srgbClr val="FFFFFF"/>
                  </a:solidFill>
                </a:uFill>
                <a:latin typeface="Cambria"/>
              </a:rPr>
              <a:t>Quinto nível</a:t>
            </a:r>
            <a:endParaRPr lang="pt-BR" sz="2000" b="0" strike="noStrike" spc="-1">
              <a:solidFill>
                <a:srgbClr val="514A40"/>
              </a:solidFill>
              <a:uFill>
                <a:solidFill>
                  <a:srgbClr val="FFFFFF"/>
                </a:solidFill>
              </a:uFill>
              <a:latin typeface="Cambria"/>
            </a:endParaRPr>
          </a:p>
        </p:txBody>
      </p:sp>
      <p:sp>
        <p:nvSpPr>
          <p:cNvPr id="81" name="PlaceHolder 4"/>
          <p:cNvSpPr>
            <a:spLocks noGrp="1"/>
          </p:cNvSpPr>
          <p:nvPr>
            <p:ph type="body"/>
          </p:nvPr>
        </p:nvSpPr>
        <p:spPr>
          <a:xfrm>
            <a:off x="6172200" y="1825560"/>
            <a:ext cx="4723920" cy="4117680"/>
          </a:xfrm>
          <a:prstGeom prst="rect">
            <a:avLst/>
          </a:prstGeom>
        </p:spPr>
        <p:txBody>
          <a:bodyPr/>
          <a:lstStyle/>
          <a:p>
            <a:pPr marL="432000" indent="-324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Clique para editar o formato do texto da estrutura de tópicos</a:t>
            </a:r>
          </a:p>
          <a:p>
            <a:pPr marL="864000" lvl="1" indent="-324000">
              <a:buClr>
                <a:srgbClr val="000000"/>
              </a:buClr>
              <a:buSzPct val="75000"/>
              <a:buFont typeface="Symbol" charset="2"/>
              <a:buChar char=""/>
            </a:pPr>
            <a:r>
              <a:rPr lang="pt-BR" sz="2000" b="0" strike="noStrike" spc="-1">
                <a:solidFill>
                  <a:srgbClr val="514A40"/>
                </a:solidFill>
                <a:uFill>
                  <a:solidFill>
                    <a:srgbClr val="FFFFFF"/>
                  </a:solidFill>
                </a:uFill>
                <a:latin typeface="Cambria"/>
              </a:rPr>
              <a:t>2.º nível da estrutura de tópicos</a:t>
            </a:r>
          </a:p>
          <a:p>
            <a:pPr marL="1296000" lvl="2" indent="-288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3.º nível da estrutura de tópicos</a:t>
            </a:r>
          </a:p>
          <a:p>
            <a:pPr marL="1728000" lvl="3" indent="-216000">
              <a:buClr>
                <a:srgbClr val="000000"/>
              </a:buClr>
              <a:buSzPct val="75000"/>
              <a:buFont typeface="Symbol" charset="2"/>
              <a:buChar char=""/>
            </a:pPr>
            <a:r>
              <a:rPr lang="pt-BR" sz="2000" b="0" strike="noStrike" spc="-1">
                <a:solidFill>
                  <a:srgbClr val="514A40"/>
                </a:solidFill>
                <a:uFill>
                  <a:solidFill>
                    <a:srgbClr val="FFFFFF"/>
                  </a:solidFill>
                </a:uFill>
                <a:latin typeface="Cambria"/>
              </a:rPr>
              <a:t>4.º nível da estrutura de tópicos</a:t>
            </a:r>
          </a:p>
          <a:p>
            <a:pPr marL="2160000" lvl="4"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5.º nível da estrutura de tópicos</a:t>
            </a:r>
          </a:p>
          <a:p>
            <a:pPr marL="2592000" lvl="5"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6.º nível da estrutura de tópicos</a:t>
            </a:r>
          </a:p>
          <a:p>
            <a:pPr marL="274320" indent="-228240">
              <a:lnSpc>
                <a:spcPct val="100000"/>
              </a:lnSpc>
              <a:buClr>
                <a:srgbClr val="82A670"/>
              </a:buClr>
              <a:buFont typeface="Arial"/>
              <a:buChar char="•"/>
            </a:pPr>
            <a:r>
              <a:rPr lang="pt-BR" sz="2000" b="0" strike="noStrike" spc="-1">
                <a:solidFill>
                  <a:srgbClr val="514A40"/>
                </a:solidFill>
                <a:uFill>
                  <a:solidFill>
                    <a:srgbClr val="FFFFFF"/>
                  </a:solidFill>
                </a:uFill>
                <a:latin typeface="Cambria"/>
              </a:rPr>
              <a:t>7.º nível da estrutura de tópicosClique para editar os estilos do texto mestre</a:t>
            </a:r>
          </a:p>
          <a:p>
            <a:pPr marL="594360" lvl="1" indent="-228240">
              <a:lnSpc>
                <a:spcPct val="100000"/>
              </a:lnSpc>
              <a:buClr>
                <a:srgbClr val="82A670"/>
              </a:buClr>
              <a:buFont typeface="Arial"/>
              <a:buChar char="•"/>
            </a:pPr>
            <a:r>
              <a:rPr lang="pt-BR" sz="1800" b="0" strike="noStrike" spc="-1">
                <a:solidFill>
                  <a:srgbClr val="514A40"/>
                </a:solidFill>
                <a:uFill>
                  <a:solidFill>
                    <a:srgbClr val="FFFFFF"/>
                  </a:solidFill>
                </a:uFill>
                <a:latin typeface="Cambria"/>
              </a:rPr>
              <a:t>Segundo nível</a:t>
            </a:r>
            <a:endParaRPr lang="pt-BR" sz="2000" b="0" strike="noStrike" spc="-1">
              <a:solidFill>
                <a:srgbClr val="514A40"/>
              </a:solidFill>
              <a:uFill>
                <a:solidFill>
                  <a:srgbClr val="FFFFFF"/>
                </a:solidFill>
              </a:uFill>
              <a:latin typeface="Cambria"/>
            </a:endParaRPr>
          </a:p>
          <a:p>
            <a:pPr marL="914400" lvl="2" indent="-228240">
              <a:lnSpc>
                <a:spcPct val="100000"/>
              </a:lnSpc>
              <a:buClr>
                <a:srgbClr val="82A670"/>
              </a:buClr>
              <a:buFont typeface="Arial"/>
              <a:buChar char="•"/>
            </a:pPr>
            <a:r>
              <a:rPr lang="pt-BR" sz="1600" b="0" strike="noStrike" spc="-1">
                <a:solidFill>
                  <a:srgbClr val="514A40"/>
                </a:solidFill>
                <a:uFill>
                  <a:solidFill>
                    <a:srgbClr val="FFFFFF"/>
                  </a:solidFill>
                </a:uFill>
                <a:latin typeface="Cambria"/>
              </a:rPr>
              <a:t>Terceiro nível</a:t>
            </a:r>
            <a:endParaRPr lang="pt-BR" sz="2000" b="0" strike="noStrike" spc="-1">
              <a:solidFill>
                <a:srgbClr val="514A40"/>
              </a:solidFill>
              <a:uFill>
                <a:solidFill>
                  <a:srgbClr val="FFFFFF"/>
                </a:solidFill>
              </a:uFill>
              <a:latin typeface="Cambria"/>
            </a:endParaRPr>
          </a:p>
          <a:p>
            <a:pPr marL="1234440" lvl="3" indent="-228240">
              <a:lnSpc>
                <a:spcPct val="100000"/>
              </a:lnSpc>
              <a:buClr>
                <a:srgbClr val="82A670"/>
              </a:buClr>
              <a:buFont typeface="Arial"/>
              <a:buChar char="•"/>
            </a:pPr>
            <a:r>
              <a:rPr lang="pt-BR" sz="1400" b="0" strike="noStrike" spc="-1">
                <a:solidFill>
                  <a:srgbClr val="514A40"/>
                </a:solidFill>
                <a:uFill>
                  <a:solidFill>
                    <a:srgbClr val="FFFFFF"/>
                  </a:solidFill>
                </a:uFill>
                <a:latin typeface="Cambria"/>
              </a:rPr>
              <a:t>Quarto nível</a:t>
            </a:r>
            <a:endParaRPr lang="pt-BR" sz="2000" b="0" strike="noStrike" spc="-1">
              <a:solidFill>
                <a:srgbClr val="514A40"/>
              </a:solidFill>
              <a:uFill>
                <a:solidFill>
                  <a:srgbClr val="FFFFFF"/>
                </a:solidFill>
              </a:uFill>
              <a:latin typeface="Cambria"/>
            </a:endParaRPr>
          </a:p>
          <a:p>
            <a:pPr marL="1554480" lvl="4" indent="-228240">
              <a:lnSpc>
                <a:spcPct val="100000"/>
              </a:lnSpc>
              <a:buClr>
                <a:srgbClr val="82A670"/>
              </a:buClr>
              <a:buFont typeface="Arial"/>
              <a:buChar char="•"/>
            </a:pPr>
            <a:r>
              <a:rPr lang="pt-BR" sz="1400" b="0" strike="noStrike" spc="-1">
                <a:solidFill>
                  <a:srgbClr val="514A40"/>
                </a:solidFill>
                <a:uFill>
                  <a:solidFill>
                    <a:srgbClr val="FFFFFF"/>
                  </a:solidFill>
                </a:uFill>
                <a:latin typeface="Cambria"/>
              </a:rPr>
              <a:t>Quinto nível</a:t>
            </a:r>
            <a:endParaRPr lang="pt-BR" sz="2000" b="0" strike="noStrike" spc="-1">
              <a:solidFill>
                <a:srgbClr val="514A40"/>
              </a:solidFill>
              <a:uFill>
                <a:solidFill>
                  <a:srgbClr val="FFFFFF"/>
                </a:solidFill>
              </a:uFill>
              <a:latin typeface="Cambria"/>
            </a:endParaRPr>
          </a:p>
        </p:txBody>
      </p:sp>
      <p:sp>
        <p:nvSpPr>
          <p:cNvPr id="82" name="PlaceHolder 5"/>
          <p:cNvSpPr>
            <a:spLocks noGrp="1"/>
          </p:cNvSpPr>
          <p:nvPr>
            <p:ph type="ftr"/>
          </p:nvPr>
        </p:nvSpPr>
        <p:spPr>
          <a:xfrm>
            <a:off x="1295280" y="6419520"/>
            <a:ext cx="5181120" cy="238680"/>
          </a:xfrm>
          <a:prstGeom prst="rect">
            <a:avLst/>
          </a:prstGeom>
        </p:spPr>
        <p:txBody>
          <a:bodyPr anchor="ctr"/>
          <a:lstStyle/>
          <a:p>
            <a:pPr>
              <a:lnSpc>
                <a:spcPct val="100000"/>
              </a:lnSpc>
            </a:pPr>
            <a:r>
              <a:rPr lang="pt-BR" sz="1100" b="0" strike="noStrike" spc="-1">
                <a:solidFill>
                  <a:srgbClr val="514A40"/>
                </a:solidFill>
                <a:uFill>
                  <a:solidFill>
                    <a:srgbClr val="FFFFFF"/>
                  </a:solidFill>
                </a:uFill>
                <a:latin typeface="Cambria"/>
              </a:rPr>
              <a:t>Adicionar um rodapé</a:t>
            </a:r>
            <a:endParaRPr lang="pt-BR" sz="1400" b="0" strike="noStrike" spc="-1">
              <a:solidFill>
                <a:srgbClr val="000000"/>
              </a:solidFill>
              <a:uFill>
                <a:solidFill>
                  <a:srgbClr val="FFFFFF"/>
                </a:solidFill>
              </a:uFill>
              <a:latin typeface="Times New Roman"/>
            </a:endParaRPr>
          </a:p>
        </p:txBody>
      </p:sp>
      <p:sp>
        <p:nvSpPr>
          <p:cNvPr id="83" name="PlaceHolder 6"/>
          <p:cNvSpPr>
            <a:spLocks noGrp="1"/>
          </p:cNvSpPr>
          <p:nvPr>
            <p:ph type="dt"/>
          </p:nvPr>
        </p:nvSpPr>
        <p:spPr>
          <a:xfrm>
            <a:off x="8556120" y="6419520"/>
            <a:ext cx="1351080" cy="238680"/>
          </a:xfrm>
          <a:prstGeom prst="rect">
            <a:avLst/>
          </a:prstGeom>
        </p:spPr>
        <p:txBody>
          <a:bodyPr anchor="ctr"/>
          <a:lstStyle/>
          <a:p>
            <a:pPr algn="r">
              <a:lnSpc>
                <a:spcPct val="100000"/>
              </a:lnSpc>
            </a:pPr>
            <a:r>
              <a:rPr lang="pt-BR" sz="1100" b="0" strike="noStrike" spc="-1">
                <a:solidFill>
                  <a:srgbClr val="514A40"/>
                </a:solidFill>
                <a:uFill>
                  <a:solidFill>
                    <a:srgbClr val="FFFFFF"/>
                  </a:solidFill>
                </a:uFill>
                <a:latin typeface="Cambria"/>
              </a:rPr>
              <a:t>23/02/18</a:t>
            </a:r>
            <a:endParaRPr lang="pt-BR" sz="1400" b="0" strike="noStrike" spc="-1">
              <a:solidFill>
                <a:srgbClr val="000000"/>
              </a:solidFill>
              <a:uFill>
                <a:solidFill>
                  <a:srgbClr val="FFFFFF"/>
                </a:solidFill>
              </a:uFill>
              <a:latin typeface="Times New Roman"/>
            </a:endParaRPr>
          </a:p>
        </p:txBody>
      </p:sp>
      <p:sp>
        <p:nvSpPr>
          <p:cNvPr id="84" name="PlaceHolder 7"/>
          <p:cNvSpPr>
            <a:spLocks noGrp="1"/>
          </p:cNvSpPr>
          <p:nvPr>
            <p:ph type="sldNum"/>
          </p:nvPr>
        </p:nvSpPr>
        <p:spPr>
          <a:xfrm>
            <a:off x="10198440" y="6419520"/>
            <a:ext cx="698040" cy="238680"/>
          </a:xfrm>
          <a:prstGeom prst="rect">
            <a:avLst/>
          </a:prstGeom>
        </p:spPr>
        <p:txBody>
          <a:bodyPr anchor="ctr"/>
          <a:lstStyle/>
          <a:p>
            <a:pPr algn="r">
              <a:lnSpc>
                <a:spcPct val="100000"/>
              </a:lnSpc>
            </a:pPr>
            <a:fld id="{838631F5-1E63-4814-828F-16E7F3431EC0}" type="slidenum">
              <a:rPr lang="pt-BR" sz="1100" b="0" strike="noStrike" spc="-1">
                <a:solidFill>
                  <a:srgbClr val="514A40"/>
                </a:solidFill>
                <a:uFill>
                  <a:solidFill>
                    <a:srgbClr val="FFFFFF"/>
                  </a:solidFill>
                </a:uFill>
                <a:latin typeface="Cambria"/>
              </a:rPr>
              <a:pPr algn="r">
                <a:lnSpc>
                  <a:spcPct val="100000"/>
                </a:lnSpc>
              </a:pPr>
              <a:t>‹nº›</a:t>
            </a:fld>
            <a:endParaRPr lang="pt-B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158" name="CustomShape 1"/>
          <p:cNvSpPr/>
          <p:nvPr/>
        </p:nvSpPr>
        <p:spPr>
          <a:xfrm>
            <a:off x="0" y="6257160"/>
            <a:ext cx="12191760" cy="54360"/>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p:style>
      </p:sp>
      <p:sp>
        <p:nvSpPr>
          <p:cNvPr id="159" name="PlaceHolder 2"/>
          <p:cNvSpPr>
            <a:spLocks noGrp="1"/>
          </p:cNvSpPr>
          <p:nvPr>
            <p:ph type="title"/>
          </p:nvPr>
        </p:nvSpPr>
        <p:spPr>
          <a:xfrm>
            <a:off x="1295280" y="380880"/>
            <a:ext cx="9600840" cy="1142640"/>
          </a:xfrm>
          <a:prstGeom prst="rect">
            <a:avLst/>
          </a:prstGeom>
        </p:spPr>
        <p:txBody>
          <a:bodyPr anchor="b"/>
          <a:lstStyle/>
          <a:p>
            <a:pPr>
              <a:lnSpc>
                <a:spcPct val="100000"/>
              </a:lnSpc>
            </a:pPr>
            <a:r>
              <a:rPr lang="pt-BR" sz="3200" b="1" strike="noStrike" cap="all" spc="-1">
                <a:solidFill>
                  <a:srgbClr val="82A670"/>
                </a:solidFill>
                <a:uFill>
                  <a:solidFill>
                    <a:srgbClr val="FFFFFF"/>
                  </a:solidFill>
                </a:uFill>
                <a:latin typeface="Cambria"/>
              </a:rPr>
              <a:t>Clique para editar o estilo do título mestre</a:t>
            </a:r>
            <a:endParaRPr lang="pt-BR" sz="1800" b="0" strike="noStrike" spc="-1">
              <a:solidFill>
                <a:srgbClr val="514A40"/>
              </a:solidFill>
              <a:uFill>
                <a:solidFill>
                  <a:srgbClr val="FFFFFF"/>
                </a:solidFill>
              </a:uFill>
              <a:latin typeface="Cambria"/>
            </a:endParaRPr>
          </a:p>
        </p:txBody>
      </p:sp>
      <p:sp>
        <p:nvSpPr>
          <p:cNvPr id="160" name="PlaceHolder 3"/>
          <p:cNvSpPr>
            <a:spLocks noGrp="1"/>
          </p:cNvSpPr>
          <p:nvPr>
            <p:ph type="body"/>
          </p:nvPr>
        </p:nvSpPr>
        <p:spPr>
          <a:xfrm>
            <a:off x="1295280" y="1828800"/>
            <a:ext cx="4727160" cy="641160"/>
          </a:xfrm>
          <a:prstGeom prst="rect">
            <a:avLst/>
          </a:prstGeom>
        </p:spPr>
        <p:txBody>
          <a:bodyPr anchor="ctr"/>
          <a:lstStyle/>
          <a:p>
            <a:pPr marL="432000" indent="-324000">
              <a:buClr>
                <a:srgbClr val="000000"/>
              </a:buClr>
              <a:buSzPct val="45000"/>
              <a:buFont typeface="Wingdings" charset="2"/>
              <a:buChar char=""/>
            </a:pPr>
            <a:r>
              <a:rPr lang="pt-BR" sz="2000" b="1" strike="noStrike" cap="all" spc="-1">
                <a:solidFill>
                  <a:srgbClr val="514A40"/>
                </a:solidFill>
                <a:uFill>
                  <a:solidFill>
                    <a:srgbClr val="FFFFFF"/>
                  </a:solidFill>
                </a:uFill>
                <a:latin typeface="Cambria"/>
              </a:rPr>
              <a:t>Clique para editar o formato do texto da estrutura de tópicos</a:t>
            </a:r>
            <a:endParaRPr lang="pt-BR" sz="2000" b="0" strike="noStrike" spc="-1">
              <a:solidFill>
                <a:srgbClr val="514A40"/>
              </a:solidFill>
              <a:uFill>
                <a:solidFill>
                  <a:srgbClr val="FFFFFF"/>
                </a:solidFill>
              </a:uFill>
              <a:latin typeface="Cambria"/>
            </a:endParaRPr>
          </a:p>
          <a:p>
            <a:pPr marL="864000" lvl="1" indent="-324000">
              <a:buClr>
                <a:srgbClr val="000000"/>
              </a:buClr>
              <a:buSzPct val="75000"/>
              <a:buFont typeface="Symbol" charset="2"/>
              <a:buChar char=""/>
            </a:pPr>
            <a:r>
              <a:rPr lang="pt-BR" sz="2000" b="1" strike="noStrike" cap="all" spc="-1">
                <a:solidFill>
                  <a:srgbClr val="514A40"/>
                </a:solidFill>
                <a:uFill>
                  <a:solidFill>
                    <a:srgbClr val="FFFFFF"/>
                  </a:solidFill>
                </a:uFill>
                <a:latin typeface="Cambria"/>
              </a:rPr>
              <a:t>2.º nível da estrutura de tópicos</a:t>
            </a:r>
            <a:endParaRPr lang="pt-BR" sz="2000" b="0" strike="noStrike" spc="-1">
              <a:solidFill>
                <a:srgbClr val="514A40"/>
              </a:solidFill>
              <a:uFill>
                <a:solidFill>
                  <a:srgbClr val="FFFFFF"/>
                </a:solidFill>
              </a:uFill>
              <a:latin typeface="Cambria"/>
            </a:endParaRPr>
          </a:p>
          <a:p>
            <a:pPr marL="1296000" lvl="2" indent="-288000">
              <a:buClr>
                <a:srgbClr val="000000"/>
              </a:buClr>
              <a:buSzPct val="45000"/>
              <a:buFont typeface="Wingdings" charset="2"/>
              <a:buChar char=""/>
            </a:pPr>
            <a:r>
              <a:rPr lang="pt-BR" sz="2000" b="1" strike="noStrike" cap="all" spc="-1">
                <a:solidFill>
                  <a:srgbClr val="514A40"/>
                </a:solidFill>
                <a:uFill>
                  <a:solidFill>
                    <a:srgbClr val="FFFFFF"/>
                  </a:solidFill>
                </a:uFill>
                <a:latin typeface="Cambria"/>
              </a:rPr>
              <a:t>3.º nível da estrutura de tópicos</a:t>
            </a:r>
            <a:endParaRPr lang="pt-BR" sz="2000" b="0" strike="noStrike" spc="-1">
              <a:solidFill>
                <a:srgbClr val="514A40"/>
              </a:solidFill>
              <a:uFill>
                <a:solidFill>
                  <a:srgbClr val="FFFFFF"/>
                </a:solidFill>
              </a:uFill>
              <a:latin typeface="Cambria"/>
            </a:endParaRPr>
          </a:p>
          <a:p>
            <a:pPr marL="1728000" lvl="3" indent="-216000">
              <a:buClr>
                <a:srgbClr val="000000"/>
              </a:buClr>
              <a:buSzPct val="75000"/>
              <a:buFont typeface="Symbol" charset="2"/>
              <a:buChar char=""/>
            </a:pPr>
            <a:r>
              <a:rPr lang="pt-BR" sz="2000" b="1" strike="noStrike" cap="all" spc="-1">
                <a:solidFill>
                  <a:srgbClr val="514A40"/>
                </a:solidFill>
                <a:uFill>
                  <a:solidFill>
                    <a:srgbClr val="FFFFFF"/>
                  </a:solidFill>
                </a:uFill>
                <a:latin typeface="Cambria"/>
              </a:rPr>
              <a:t>4.º nível da estrutura de tópicos</a:t>
            </a:r>
            <a:endParaRPr lang="pt-BR" sz="2000" b="0" strike="noStrike" spc="-1">
              <a:solidFill>
                <a:srgbClr val="514A40"/>
              </a:solidFill>
              <a:uFill>
                <a:solidFill>
                  <a:srgbClr val="FFFFFF"/>
                </a:solidFill>
              </a:uFill>
              <a:latin typeface="Cambria"/>
            </a:endParaRPr>
          </a:p>
          <a:p>
            <a:pPr marL="2160000" lvl="4" indent="-216000">
              <a:buClr>
                <a:srgbClr val="000000"/>
              </a:buClr>
              <a:buSzPct val="45000"/>
              <a:buFont typeface="Wingdings" charset="2"/>
              <a:buChar char=""/>
            </a:pPr>
            <a:r>
              <a:rPr lang="pt-BR" sz="2000" b="1" strike="noStrike" cap="all" spc="-1">
                <a:solidFill>
                  <a:srgbClr val="514A40"/>
                </a:solidFill>
                <a:uFill>
                  <a:solidFill>
                    <a:srgbClr val="FFFFFF"/>
                  </a:solidFill>
                </a:uFill>
                <a:latin typeface="Cambria"/>
              </a:rPr>
              <a:t>5.º nível da estrutura de tópicos</a:t>
            </a:r>
            <a:endParaRPr lang="pt-BR" sz="2000" b="0" strike="noStrike" spc="-1">
              <a:solidFill>
                <a:srgbClr val="514A40"/>
              </a:solidFill>
              <a:uFill>
                <a:solidFill>
                  <a:srgbClr val="FFFFFF"/>
                </a:solidFill>
              </a:uFill>
              <a:latin typeface="Cambria"/>
            </a:endParaRPr>
          </a:p>
          <a:p>
            <a:pPr marL="2592000" lvl="5" indent="-216000">
              <a:buClr>
                <a:srgbClr val="000000"/>
              </a:buClr>
              <a:buSzPct val="45000"/>
              <a:buFont typeface="Wingdings" charset="2"/>
              <a:buChar char=""/>
            </a:pPr>
            <a:r>
              <a:rPr lang="pt-BR" sz="2000" b="1" strike="noStrike" cap="all" spc="-1">
                <a:solidFill>
                  <a:srgbClr val="514A40"/>
                </a:solidFill>
                <a:uFill>
                  <a:solidFill>
                    <a:srgbClr val="FFFFFF"/>
                  </a:solidFill>
                </a:uFill>
                <a:latin typeface="Cambria"/>
              </a:rPr>
              <a:t>6.º nível da estrutura de tópicos</a:t>
            </a:r>
            <a:endParaRPr lang="pt-BR" sz="2000" b="0" strike="noStrike" spc="-1">
              <a:solidFill>
                <a:srgbClr val="514A40"/>
              </a:solidFill>
              <a:uFill>
                <a:solidFill>
                  <a:srgbClr val="FFFFFF"/>
                </a:solidFill>
              </a:uFill>
              <a:latin typeface="Cambria"/>
            </a:endParaRPr>
          </a:p>
          <a:p>
            <a:pPr>
              <a:lnSpc>
                <a:spcPct val="100000"/>
              </a:lnSpc>
            </a:pPr>
            <a:r>
              <a:rPr lang="pt-BR" sz="2000" b="1" strike="noStrike" cap="all" spc="-1">
                <a:solidFill>
                  <a:srgbClr val="514A40"/>
                </a:solidFill>
                <a:uFill>
                  <a:solidFill>
                    <a:srgbClr val="FFFFFF"/>
                  </a:solidFill>
                </a:uFill>
                <a:latin typeface="Cambria"/>
              </a:rPr>
              <a:t>7.º nível da estrutura de tópicosClique para editar os estilos do texto mestre</a:t>
            </a:r>
            <a:endParaRPr lang="pt-BR" sz="2000" b="0" strike="noStrike" spc="-1">
              <a:solidFill>
                <a:srgbClr val="514A40"/>
              </a:solidFill>
              <a:uFill>
                <a:solidFill>
                  <a:srgbClr val="FFFFFF"/>
                </a:solidFill>
              </a:uFill>
              <a:latin typeface="Cambria"/>
            </a:endParaRPr>
          </a:p>
        </p:txBody>
      </p:sp>
      <p:sp>
        <p:nvSpPr>
          <p:cNvPr id="161" name="PlaceHolder 4"/>
          <p:cNvSpPr>
            <a:spLocks noGrp="1"/>
          </p:cNvSpPr>
          <p:nvPr>
            <p:ph type="body"/>
          </p:nvPr>
        </p:nvSpPr>
        <p:spPr>
          <a:xfrm>
            <a:off x="1295280" y="2470320"/>
            <a:ext cx="4727160" cy="3472920"/>
          </a:xfrm>
          <a:prstGeom prst="rect">
            <a:avLst/>
          </a:prstGeom>
        </p:spPr>
        <p:txBody>
          <a:bodyPr/>
          <a:lstStyle/>
          <a:p>
            <a:pPr marL="432000" indent="-324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Clique para editar o formato do texto da estrutura de tópicos</a:t>
            </a:r>
          </a:p>
          <a:p>
            <a:pPr marL="864000" lvl="1" indent="-324000">
              <a:buClr>
                <a:srgbClr val="000000"/>
              </a:buClr>
              <a:buSzPct val="75000"/>
              <a:buFont typeface="Symbol" charset="2"/>
              <a:buChar char=""/>
            </a:pPr>
            <a:r>
              <a:rPr lang="pt-BR" sz="2000" b="0" strike="noStrike" spc="-1">
                <a:solidFill>
                  <a:srgbClr val="514A40"/>
                </a:solidFill>
                <a:uFill>
                  <a:solidFill>
                    <a:srgbClr val="FFFFFF"/>
                  </a:solidFill>
                </a:uFill>
                <a:latin typeface="Cambria"/>
              </a:rPr>
              <a:t>2.º nível da estrutura de tópicos</a:t>
            </a:r>
          </a:p>
          <a:p>
            <a:pPr marL="1296000" lvl="2" indent="-288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3.º nível da estrutura de tópicos</a:t>
            </a:r>
          </a:p>
          <a:p>
            <a:pPr marL="1728000" lvl="3" indent="-216000">
              <a:buClr>
                <a:srgbClr val="000000"/>
              </a:buClr>
              <a:buSzPct val="75000"/>
              <a:buFont typeface="Symbol" charset="2"/>
              <a:buChar char=""/>
            </a:pPr>
            <a:r>
              <a:rPr lang="pt-BR" sz="2000" b="0" strike="noStrike" spc="-1">
                <a:solidFill>
                  <a:srgbClr val="514A40"/>
                </a:solidFill>
                <a:uFill>
                  <a:solidFill>
                    <a:srgbClr val="FFFFFF"/>
                  </a:solidFill>
                </a:uFill>
                <a:latin typeface="Cambria"/>
              </a:rPr>
              <a:t>4.º nível da estrutura de tópicos</a:t>
            </a:r>
          </a:p>
          <a:p>
            <a:pPr marL="2160000" lvl="4"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5.º nível da estrutura de tópicos</a:t>
            </a:r>
          </a:p>
          <a:p>
            <a:pPr marL="2592000" lvl="5"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6.º nível da estrutura de tópicos</a:t>
            </a:r>
          </a:p>
          <a:p>
            <a:pPr marL="274320" indent="-228240">
              <a:lnSpc>
                <a:spcPct val="100000"/>
              </a:lnSpc>
              <a:buClr>
                <a:srgbClr val="82A670"/>
              </a:buClr>
              <a:buFont typeface="Arial"/>
              <a:buChar char="•"/>
            </a:pPr>
            <a:r>
              <a:rPr lang="pt-BR" sz="2000" b="0" strike="noStrike" spc="-1">
                <a:solidFill>
                  <a:srgbClr val="514A40"/>
                </a:solidFill>
                <a:uFill>
                  <a:solidFill>
                    <a:srgbClr val="FFFFFF"/>
                  </a:solidFill>
                </a:uFill>
                <a:latin typeface="Cambria"/>
              </a:rPr>
              <a:t>7.º nível da estrutura de tópicosClique para editar os estilos do texto mestre</a:t>
            </a:r>
          </a:p>
          <a:p>
            <a:pPr marL="594360" lvl="1" indent="-228240">
              <a:lnSpc>
                <a:spcPct val="100000"/>
              </a:lnSpc>
              <a:buClr>
                <a:srgbClr val="82A670"/>
              </a:buClr>
              <a:buFont typeface="Arial"/>
              <a:buChar char="•"/>
            </a:pPr>
            <a:r>
              <a:rPr lang="pt-BR" sz="1800" b="0" strike="noStrike" spc="-1">
                <a:solidFill>
                  <a:srgbClr val="514A40"/>
                </a:solidFill>
                <a:uFill>
                  <a:solidFill>
                    <a:srgbClr val="FFFFFF"/>
                  </a:solidFill>
                </a:uFill>
                <a:latin typeface="Cambria"/>
              </a:rPr>
              <a:t>Segundo nível</a:t>
            </a:r>
            <a:endParaRPr lang="pt-BR" sz="2000" b="0" strike="noStrike" spc="-1">
              <a:solidFill>
                <a:srgbClr val="514A40"/>
              </a:solidFill>
              <a:uFill>
                <a:solidFill>
                  <a:srgbClr val="FFFFFF"/>
                </a:solidFill>
              </a:uFill>
              <a:latin typeface="Cambria"/>
            </a:endParaRPr>
          </a:p>
          <a:p>
            <a:pPr marL="914400" lvl="2" indent="-228240">
              <a:lnSpc>
                <a:spcPct val="100000"/>
              </a:lnSpc>
              <a:buClr>
                <a:srgbClr val="82A670"/>
              </a:buClr>
              <a:buFont typeface="Arial"/>
              <a:buChar char="•"/>
            </a:pPr>
            <a:r>
              <a:rPr lang="pt-BR" sz="1600" b="0" strike="noStrike" spc="-1">
                <a:solidFill>
                  <a:srgbClr val="514A40"/>
                </a:solidFill>
                <a:uFill>
                  <a:solidFill>
                    <a:srgbClr val="FFFFFF"/>
                  </a:solidFill>
                </a:uFill>
                <a:latin typeface="Cambria"/>
              </a:rPr>
              <a:t>Terceiro nível</a:t>
            </a:r>
            <a:endParaRPr lang="pt-BR" sz="2000" b="0" strike="noStrike" spc="-1">
              <a:solidFill>
                <a:srgbClr val="514A40"/>
              </a:solidFill>
              <a:uFill>
                <a:solidFill>
                  <a:srgbClr val="FFFFFF"/>
                </a:solidFill>
              </a:uFill>
              <a:latin typeface="Cambria"/>
            </a:endParaRPr>
          </a:p>
          <a:p>
            <a:pPr marL="1234440" lvl="3" indent="-228240">
              <a:lnSpc>
                <a:spcPct val="100000"/>
              </a:lnSpc>
              <a:buClr>
                <a:srgbClr val="82A670"/>
              </a:buClr>
              <a:buFont typeface="Arial"/>
              <a:buChar char="•"/>
            </a:pPr>
            <a:r>
              <a:rPr lang="pt-BR" sz="1400" b="0" strike="noStrike" spc="-1">
                <a:solidFill>
                  <a:srgbClr val="514A40"/>
                </a:solidFill>
                <a:uFill>
                  <a:solidFill>
                    <a:srgbClr val="FFFFFF"/>
                  </a:solidFill>
                </a:uFill>
                <a:latin typeface="Cambria"/>
              </a:rPr>
              <a:t>Quarto nível</a:t>
            </a:r>
            <a:endParaRPr lang="pt-BR" sz="2000" b="0" strike="noStrike" spc="-1">
              <a:solidFill>
                <a:srgbClr val="514A40"/>
              </a:solidFill>
              <a:uFill>
                <a:solidFill>
                  <a:srgbClr val="FFFFFF"/>
                </a:solidFill>
              </a:uFill>
              <a:latin typeface="Cambria"/>
            </a:endParaRPr>
          </a:p>
          <a:p>
            <a:pPr marL="1554480" lvl="4" indent="-228240">
              <a:lnSpc>
                <a:spcPct val="100000"/>
              </a:lnSpc>
              <a:buClr>
                <a:srgbClr val="82A670"/>
              </a:buClr>
              <a:buFont typeface="Arial"/>
              <a:buChar char="•"/>
            </a:pPr>
            <a:r>
              <a:rPr lang="pt-BR" sz="1400" b="0" strike="noStrike" spc="-1">
                <a:solidFill>
                  <a:srgbClr val="514A40"/>
                </a:solidFill>
                <a:uFill>
                  <a:solidFill>
                    <a:srgbClr val="FFFFFF"/>
                  </a:solidFill>
                </a:uFill>
                <a:latin typeface="Cambria"/>
              </a:rPr>
              <a:t>Quinto nível</a:t>
            </a:r>
            <a:endParaRPr lang="pt-BR" sz="2000" b="0" strike="noStrike" spc="-1">
              <a:solidFill>
                <a:srgbClr val="514A40"/>
              </a:solidFill>
              <a:uFill>
                <a:solidFill>
                  <a:srgbClr val="FFFFFF"/>
                </a:solidFill>
              </a:uFill>
              <a:latin typeface="Cambria"/>
            </a:endParaRPr>
          </a:p>
        </p:txBody>
      </p:sp>
      <p:sp>
        <p:nvSpPr>
          <p:cNvPr id="162" name="PlaceHolder 5"/>
          <p:cNvSpPr>
            <a:spLocks noGrp="1"/>
          </p:cNvSpPr>
          <p:nvPr>
            <p:ph type="body"/>
          </p:nvPr>
        </p:nvSpPr>
        <p:spPr>
          <a:xfrm>
            <a:off x="6167520" y="1828800"/>
            <a:ext cx="4727160" cy="641160"/>
          </a:xfrm>
          <a:prstGeom prst="rect">
            <a:avLst/>
          </a:prstGeom>
        </p:spPr>
        <p:txBody>
          <a:bodyPr anchor="ctr"/>
          <a:lstStyle/>
          <a:p>
            <a:pPr marL="432000" indent="-324000">
              <a:buClr>
                <a:srgbClr val="000000"/>
              </a:buClr>
              <a:buSzPct val="45000"/>
              <a:buFont typeface="Wingdings" charset="2"/>
              <a:buChar char=""/>
            </a:pPr>
            <a:r>
              <a:rPr lang="pt-BR" sz="2000" b="1" strike="noStrike" cap="all" spc="-1">
                <a:solidFill>
                  <a:srgbClr val="514A40"/>
                </a:solidFill>
                <a:uFill>
                  <a:solidFill>
                    <a:srgbClr val="FFFFFF"/>
                  </a:solidFill>
                </a:uFill>
                <a:latin typeface="Cambria"/>
              </a:rPr>
              <a:t>Clique para editar o formato do texto da estrutura de tópicos</a:t>
            </a:r>
            <a:endParaRPr lang="pt-BR" sz="2000" b="0" strike="noStrike" spc="-1">
              <a:solidFill>
                <a:srgbClr val="514A40"/>
              </a:solidFill>
              <a:uFill>
                <a:solidFill>
                  <a:srgbClr val="FFFFFF"/>
                </a:solidFill>
              </a:uFill>
              <a:latin typeface="Cambria"/>
            </a:endParaRPr>
          </a:p>
          <a:p>
            <a:pPr marL="864000" lvl="1" indent="-324000">
              <a:buClr>
                <a:srgbClr val="000000"/>
              </a:buClr>
              <a:buSzPct val="75000"/>
              <a:buFont typeface="Symbol" charset="2"/>
              <a:buChar char=""/>
            </a:pPr>
            <a:r>
              <a:rPr lang="pt-BR" sz="2000" b="1" strike="noStrike" cap="all" spc="-1">
                <a:solidFill>
                  <a:srgbClr val="514A40"/>
                </a:solidFill>
                <a:uFill>
                  <a:solidFill>
                    <a:srgbClr val="FFFFFF"/>
                  </a:solidFill>
                </a:uFill>
                <a:latin typeface="Cambria"/>
              </a:rPr>
              <a:t>2.º nível da estrutura de tópicos</a:t>
            </a:r>
            <a:endParaRPr lang="pt-BR" sz="2000" b="0" strike="noStrike" spc="-1">
              <a:solidFill>
                <a:srgbClr val="514A40"/>
              </a:solidFill>
              <a:uFill>
                <a:solidFill>
                  <a:srgbClr val="FFFFFF"/>
                </a:solidFill>
              </a:uFill>
              <a:latin typeface="Cambria"/>
            </a:endParaRPr>
          </a:p>
          <a:p>
            <a:pPr marL="1296000" lvl="2" indent="-288000">
              <a:buClr>
                <a:srgbClr val="000000"/>
              </a:buClr>
              <a:buSzPct val="45000"/>
              <a:buFont typeface="Wingdings" charset="2"/>
              <a:buChar char=""/>
            </a:pPr>
            <a:r>
              <a:rPr lang="pt-BR" sz="2000" b="1" strike="noStrike" cap="all" spc="-1">
                <a:solidFill>
                  <a:srgbClr val="514A40"/>
                </a:solidFill>
                <a:uFill>
                  <a:solidFill>
                    <a:srgbClr val="FFFFFF"/>
                  </a:solidFill>
                </a:uFill>
                <a:latin typeface="Cambria"/>
              </a:rPr>
              <a:t>3.º nível da estrutura de tópicos</a:t>
            </a:r>
            <a:endParaRPr lang="pt-BR" sz="2000" b="0" strike="noStrike" spc="-1">
              <a:solidFill>
                <a:srgbClr val="514A40"/>
              </a:solidFill>
              <a:uFill>
                <a:solidFill>
                  <a:srgbClr val="FFFFFF"/>
                </a:solidFill>
              </a:uFill>
              <a:latin typeface="Cambria"/>
            </a:endParaRPr>
          </a:p>
          <a:p>
            <a:pPr marL="1728000" lvl="3" indent="-216000">
              <a:buClr>
                <a:srgbClr val="000000"/>
              </a:buClr>
              <a:buSzPct val="75000"/>
              <a:buFont typeface="Symbol" charset="2"/>
              <a:buChar char=""/>
            </a:pPr>
            <a:r>
              <a:rPr lang="pt-BR" sz="2000" b="1" strike="noStrike" cap="all" spc="-1">
                <a:solidFill>
                  <a:srgbClr val="514A40"/>
                </a:solidFill>
                <a:uFill>
                  <a:solidFill>
                    <a:srgbClr val="FFFFFF"/>
                  </a:solidFill>
                </a:uFill>
                <a:latin typeface="Cambria"/>
              </a:rPr>
              <a:t>4.º nível da estrutura de tópicos</a:t>
            </a:r>
            <a:endParaRPr lang="pt-BR" sz="2000" b="0" strike="noStrike" spc="-1">
              <a:solidFill>
                <a:srgbClr val="514A40"/>
              </a:solidFill>
              <a:uFill>
                <a:solidFill>
                  <a:srgbClr val="FFFFFF"/>
                </a:solidFill>
              </a:uFill>
              <a:latin typeface="Cambria"/>
            </a:endParaRPr>
          </a:p>
          <a:p>
            <a:pPr marL="2160000" lvl="4" indent="-216000">
              <a:buClr>
                <a:srgbClr val="000000"/>
              </a:buClr>
              <a:buSzPct val="45000"/>
              <a:buFont typeface="Wingdings" charset="2"/>
              <a:buChar char=""/>
            </a:pPr>
            <a:r>
              <a:rPr lang="pt-BR" sz="2000" b="1" strike="noStrike" cap="all" spc="-1">
                <a:solidFill>
                  <a:srgbClr val="514A40"/>
                </a:solidFill>
                <a:uFill>
                  <a:solidFill>
                    <a:srgbClr val="FFFFFF"/>
                  </a:solidFill>
                </a:uFill>
                <a:latin typeface="Cambria"/>
              </a:rPr>
              <a:t>5.º nível da estrutura de tópicos</a:t>
            </a:r>
            <a:endParaRPr lang="pt-BR" sz="2000" b="0" strike="noStrike" spc="-1">
              <a:solidFill>
                <a:srgbClr val="514A40"/>
              </a:solidFill>
              <a:uFill>
                <a:solidFill>
                  <a:srgbClr val="FFFFFF"/>
                </a:solidFill>
              </a:uFill>
              <a:latin typeface="Cambria"/>
            </a:endParaRPr>
          </a:p>
          <a:p>
            <a:pPr marL="2592000" lvl="5" indent="-216000">
              <a:buClr>
                <a:srgbClr val="000000"/>
              </a:buClr>
              <a:buSzPct val="45000"/>
              <a:buFont typeface="Wingdings" charset="2"/>
              <a:buChar char=""/>
            </a:pPr>
            <a:r>
              <a:rPr lang="pt-BR" sz="2000" b="1" strike="noStrike" cap="all" spc="-1">
                <a:solidFill>
                  <a:srgbClr val="514A40"/>
                </a:solidFill>
                <a:uFill>
                  <a:solidFill>
                    <a:srgbClr val="FFFFFF"/>
                  </a:solidFill>
                </a:uFill>
                <a:latin typeface="Cambria"/>
              </a:rPr>
              <a:t>6.º nível da estrutura de tópicos</a:t>
            </a:r>
            <a:endParaRPr lang="pt-BR" sz="2000" b="0" strike="noStrike" spc="-1">
              <a:solidFill>
                <a:srgbClr val="514A40"/>
              </a:solidFill>
              <a:uFill>
                <a:solidFill>
                  <a:srgbClr val="FFFFFF"/>
                </a:solidFill>
              </a:uFill>
              <a:latin typeface="Cambria"/>
            </a:endParaRPr>
          </a:p>
          <a:p>
            <a:pPr>
              <a:lnSpc>
                <a:spcPct val="100000"/>
              </a:lnSpc>
            </a:pPr>
            <a:r>
              <a:rPr lang="pt-BR" sz="2000" b="1" strike="noStrike" cap="all" spc="-1">
                <a:solidFill>
                  <a:srgbClr val="514A40"/>
                </a:solidFill>
                <a:uFill>
                  <a:solidFill>
                    <a:srgbClr val="FFFFFF"/>
                  </a:solidFill>
                </a:uFill>
                <a:latin typeface="Cambria"/>
              </a:rPr>
              <a:t>7.º nível da estrutura de tópicosClique para editar os estilos do texto mestre</a:t>
            </a:r>
            <a:endParaRPr lang="pt-BR" sz="2000" b="0" strike="noStrike" spc="-1">
              <a:solidFill>
                <a:srgbClr val="514A40"/>
              </a:solidFill>
              <a:uFill>
                <a:solidFill>
                  <a:srgbClr val="FFFFFF"/>
                </a:solidFill>
              </a:uFill>
              <a:latin typeface="Cambria"/>
            </a:endParaRPr>
          </a:p>
        </p:txBody>
      </p:sp>
      <p:sp>
        <p:nvSpPr>
          <p:cNvPr id="163" name="PlaceHolder 6"/>
          <p:cNvSpPr>
            <a:spLocks noGrp="1"/>
          </p:cNvSpPr>
          <p:nvPr>
            <p:ph type="body"/>
          </p:nvPr>
        </p:nvSpPr>
        <p:spPr>
          <a:xfrm>
            <a:off x="6169320" y="2470320"/>
            <a:ext cx="4727160" cy="3472920"/>
          </a:xfrm>
          <a:prstGeom prst="rect">
            <a:avLst/>
          </a:prstGeom>
        </p:spPr>
        <p:txBody>
          <a:bodyPr/>
          <a:lstStyle/>
          <a:p>
            <a:pPr marL="432000" indent="-324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Clique para editar o formato do texto da estrutura de tópicos</a:t>
            </a:r>
          </a:p>
          <a:p>
            <a:pPr marL="864000" lvl="1" indent="-324000">
              <a:buClr>
                <a:srgbClr val="000000"/>
              </a:buClr>
              <a:buSzPct val="75000"/>
              <a:buFont typeface="Symbol" charset="2"/>
              <a:buChar char=""/>
            </a:pPr>
            <a:r>
              <a:rPr lang="pt-BR" sz="2000" b="0" strike="noStrike" spc="-1">
                <a:solidFill>
                  <a:srgbClr val="514A40"/>
                </a:solidFill>
                <a:uFill>
                  <a:solidFill>
                    <a:srgbClr val="FFFFFF"/>
                  </a:solidFill>
                </a:uFill>
                <a:latin typeface="Cambria"/>
              </a:rPr>
              <a:t>2.º nível da estrutura de tópicos</a:t>
            </a:r>
          </a:p>
          <a:p>
            <a:pPr marL="1296000" lvl="2" indent="-288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3.º nível da estrutura de tópicos</a:t>
            </a:r>
          </a:p>
          <a:p>
            <a:pPr marL="1728000" lvl="3" indent="-216000">
              <a:buClr>
                <a:srgbClr val="000000"/>
              </a:buClr>
              <a:buSzPct val="75000"/>
              <a:buFont typeface="Symbol" charset="2"/>
              <a:buChar char=""/>
            </a:pPr>
            <a:r>
              <a:rPr lang="pt-BR" sz="2000" b="0" strike="noStrike" spc="-1">
                <a:solidFill>
                  <a:srgbClr val="514A40"/>
                </a:solidFill>
                <a:uFill>
                  <a:solidFill>
                    <a:srgbClr val="FFFFFF"/>
                  </a:solidFill>
                </a:uFill>
                <a:latin typeface="Cambria"/>
              </a:rPr>
              <a:t>4.º nível da estrutura de tópicos</a:t>
            </a:r>
          </a:p>
          <a:p>
            <a:pPr marL="2160000" lvl="4"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5.º nível da estrutura de tópicos</a:t>
            </a:r>
          </a:p>
          <a:p>
            <a:pPr marL="2592000" lvl="5"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6.º nível da estrutura de tópicos</a:t>
            </a:r>
          </a:p>
          <a:p>
            <a:pPr marL="274320" indent="-228240">
              <a:lnSpc>
                <a:spcPct val="100000"/>
              </a:lnSpc>
              <a:buClr>
                <a:srgbClr val="82A670"/>
              </a:buClr>
              <a:buFont typeface="Arial"/>
              <a:buChar char="•"/>
            </a:pPr>
            <a:r>
              <a:rPr lang="pt-BR" sz="2000" b="0" strike="noStrike" spc="-1">
                <a:solidFill>
                  <a:srgbClr val="514A40"/>
                </a:solidFill>
                <a:uFill>
                  <a:solidFill>
                    <a:srgbClr val="FFFFFF"/>
                  </a:solidFill>
                </a:uFill>
                <a:latin typeface="Cambria"/>
              </a:rPr>
              <a:t>7.º nível da estrutura de tópicosClique para editar os estilos do texto mestre</a:t>
            </a:r>
          </a:p>
          <a:p>
            <a:pPr marL="594360" lvl="1" indent="-228240">
              <a:lnSpc>
                <a:spcPct val="100000"/>
              </a:lnSpc>
              <a:buClr>
                <a:srgbClr val="82A670"/>
              </a:buClr>
              <a:buFont typeface="Arial"/>
              <a:buChar char="•"/>
            </a:pPr>
            <a:r>
              <a:rPr lang="pt-BR" sz="1800" b="0" strike="noStrike" spc="-1">
                <a:solidFill>
                  <a:srgbClr val="514A40"/>
                </a:solidFill>
                <a:uFill>
                  <a:solidFill>
                    <a:srgbClr val="FFFFFF"/>
                  </a:solidFill>
                </a:uFill>
                <a:latin typeface="Cambria"/>
              </a:rPr>
              <a:t>Segundo nível</a:t>
            </a:r>
            <a:endParaRPr lang="pt-BR" sz="2000" b="0" strike="noStrike" spc="-1">
              <a:solidFill>
                <a:srgbClr val="514A40"/>
              </a:solidFill>
              <a:uFill>
                <a:solidFill>
                  <a:srgbClr val="FFFFFF"/>
                </a:solidFill>
              </a:uFill>
              <a:latin typeface="Cambria"/>
            </a:endParaRPr>
          </a:p>
          <a:p>
            <a:pPr marL="914400" lvl="2" indent="-228240">
              <a:lnSpc>
                <a:spcPct val="100000"/>
              </a:lnSpc>
              <a:buClr>
                <a:srgbClr val="82A670"/>
              </a:buClr>
              <a:buFont typeface="Arial"/>
              <a:buChar char="•"/>
            </a:pPr>
            <a:r>
              <a:rPr lang="pt-BR" sz="1600" b="0" strike="noStrike" spc="-1">
                <a:solidFill>
                  <a:srgbClr val="514A40"/>
                </a:solidFill>
                <a:uFill>
                  <a:solidFill>
                    <a:srgbClr val="FFFFFF"/>
                  </a:solidFill>
                </a:uFill>
                <a:latin typeface="Cambria"/>
              </a:rPr>
              <a:t>Terceiro nível</a:t>
            </a:r>
            <a:endParaRPr lang="pt-BR" sz="2000" b="0" strike="noStrike" spc="-1">
              <a:solidFill>
                <a:srgbClr val="514A40"/>
              </a:solidFill>
              <a:uFill>
                <a:solidFill>
                  <a:srgbClr val="FFFFFF"/>
                </a:solidFill>
              </a:uFill>
              <a:latin typeface="Cambria"/>
            </a:endParaRPr>
          </a:p>
          <a:p>
            <a:pPr marL="1234440" lvl="3" indent="-228240">
              <a:lnSpc>
                <a:spcPct val="100000"/>
              </a:lnSpc>
              <a:buClr>
                <a:srgbClr val="82A670"/>
              </a:buClr>
              <a:buFont typeface="Arial"/>
              <a:buChar char="•"/>
            </a:pPr>
            <a:r>
              <a:rPr lang="pt-BR" sz="1400" b="0" strike="noStrike" spc="-1">
                <a:solidFill>
                  <a:srgbClr val="514A40"/>
                </a:solidFill>
                <a:uFill>
                  <a:solidFill>
                    <a:srgbClr val="FFFFFF"/>
                  </a:solidFill>
                </a:uFill>
                <a:latin typeface="Cambria"/>
              </a:rPr>
              <a:t>Quarto nível</a:t>
            </a:r>
            <a:endParaRPr lang="pt-BR" sz="2000" b="0" strike="noStrike" spc="-1">
              <a:solidFill>
                <a:srgbClr val="514A40"/>
              </a:solidFill>
              <a:uFill>
                <a:solidFill>
                  <a:srgbClr val="FFFFFF"/>
                </a:solidFill>
              </a:uFill>
              <a:latin typeface="Cambria"/>
            </a:endParaRPr>
          </a:p>
          <a:p>
            <a:pPr marL="1554480" lvl="4" indent="-228240">
              <a:lnSpc>
                <a:spcPct val="100000"/>
              </a:lnSpc>
              <a:buClr>
                <a:srgbClr val="82A670"/>
              </a:buClr>
              <a:buFont typeface="Arial"/>
              <a:buChar char="•"/>
            </a:pPr>
            <a:r>
              <a:rPr lang="pt-BR" sz="1400" b="0" strike="noStrike" spc="-1">
                <a:solidFill>
                  <a:srgbClr val="514A40"/>
                </a:solidFill>
                <a:uFill>
                  <a:solidFill>
                    <a:srgbClr val="FFFFFF"/>
                  </a:solidFill>
                </a:uFill>
                <a:latin typeface="Cambria"/>
              </a:rPr>
              <a:t>Quinto nível</a:t>
            </a:r>
            <a:endParaRPr lang="pt-BR" sz="2000" b="0" strike="noStrike" spc="-1">
              <a:solidFill>
                <a:srgbClr val="514A40"/>
              </a:solidFill>
              <a:uFill>
                <a:solidFill>
                  <a:srgbClr val="FFFFFF"/>
                </a:solidFill>
              </a:uFill>
              <a:latin typeface="Cambria"/>
            </a:endParaRPr>
          </a:p>
        </p:txBody>
      </p:sp>
      <p:sp>
        <p:nvSpPr>
          <p:cNvPr id="164" name="PlaceHolder 7"/>
          <p:cNvSpPr>
            <a:spLocks noGrp="1"/>
          </p:cNvSpPr>
          <p:nvPr>
            <p:ph type="ftr"/>
          </p:nvPr>
        </p:nvSpPr>
        <p:spPr>
          <a:xfrm>
            <a:off x="1295280" y="6419520"/>
            <a:ext cx="5181120" cy="238680"/>
          </a:xfrm>
          <a:prstGeom prst="rect">
            <a:avLst/>
          </a:prstGeom>
        </p:spPr>
        <p:txBody>
          <a:bodyPr anchor="ctr"/>
          <a:lstStyle/>
          <a:p>
            <a:pPr>
              <a:lnSpc>
                <a:spcPct val="100000"/>
              </a:lnSpc>
            </a:pPr>
            <a:r>
              <a:rPr lang="pt-BR" sz="1100" b="0" strike="noStrike" spc="-1">
                <a:solidFill>
                  <a:srgbClr val="514A40"/>
                </a:solidFill>
                <a:uFill>
                  <a:solidFill>
                    <a:srgbClr val="FFFFFF"/>
                  </a:solidFill>
                </a:uFill>
                <a:latin typeface="Cambria"/>
              </a:rPr>
              <a:t>Adicionar um rodapé</a:t>
            </a:r>
            <a:endParaRPr lang="pt-BR" sz="1400" b="0" strike="noStrike" spc="-1">
              <a:solidFill>
                <a:srgbClr val="000000"/>
              </a:solidFill>
              <a:uFill>
                <a:solidFill>
                  <a:srgbClr val="FFFFFF"/>
                </a:solidFill>
              </a:uFill>
              <a:latin typeface="Times New Roman"/>
            </a:endParaRPr>
          </a:p>
        </p:txBody>
      </p:sp>
      <p:sp>
        <p:nvSpPr>
          <p:cNvPr id="165" name="PlaceHolder 8"/>
          <p:cNvSpPr>
            <a:spLocks noGrp="1"/>
          </p:cNvSpPr>
          <p:nvPr>
            <p:ph type="dt"/>
          </p:nvPr>
        </p:nvSpPr>
        <p:spPr>
          <a:xfrm>
            <a:off x="8556120" y="6419520"/>
            <a:ext cx="1351080" cy="238680"/>
          </a:xfrm>
          <a:prstGeom prst="rect">
            <a:avLst/>
          </a:prstGeom>
        </p:spPr>
        <p:txBody>
          <a:bodyPr anchor="ctr"/>
          <a:lstStyle/>
          <a:p>
            <a:pPr algn="r">
              <a:lnSpc>
                <a:spcPct val="100000"/>
              </a:lnSpc>
            </a:pPr>
            <a:r>
              <a:rPr lang="pt-BR" sz="1100" b="0" strike="noStrike" spc="-1">
                <a:solidFill>
                  <a:srgbClr val="514A40"/>
                </a:solidFill>
                <a:uFill>
                  <a:solidFill>
                    <a:srgbClr val="FFFFFF"/>
                  </a:solidFill>
                </a:uFill>
                <a:latin typeface="Cambria"/>
              </a:rPr>
              <a:t>23/02/18</a:t>
            </a:r>
            <a:endParaRPr lang="pt-BR" sz="1400" b="0" strike="noStrike" spc="-1">
              <a:solidFill>
                <a:srgbClr val="000000"/>
              </a:solidFill>
              <a:uFill>
                <a:solidFill>
                  <a:srgbClr val="FFFFFF"/>
                </a:solidFill>
              </a:uFill>
              <a:latin typeface="Times New Roman"/>
            </a:endParaRPr>
          </a:p>
        </p:txBody>
      </p:sp>
      <p:sp>
        <p:nvSpPr>
          <p:cNvPr id="166" name="PlaceHolder 9"/>
          <p:cNvSpPr>
            <a:spLocks noGrp="1"/>
          </p:cNvSpPr>
          <p:nvPr>
            <p:ph type="sldNum"/>
          </p:nvPr>
        </p:nvSpPr>
        <p:spPr>
          <a:xfrm>
            <a:off x="10198440" y="6419520"/>
            <a:ext cx="698040" cy="238680"/>
          </a:xfrm>
          <a:prstGeom prst="rect">
            <a:avLst/>
          </a:prstGeom>
        </p:spPr>
        <p:txBody>
          <a:bodyPr anchor="ctr"/>
          <a:lstStyle/>
          <a:p>
            <a:pPr algn="r">
              <a:lnSpc>
                <a:spcPct val="100000"/>
              </a:lnSpc>
            </a:pPr>
            <a:fld id="{98DBFCF1-6A34-43E4-9A80-D0CACBF9100A}" type="slidenum">
              <a:rPr lang="pt-BR" sz="1100" b="0" strike="noStrike" spc="-1">
                <a:solidFill>
                  <a:srgbClr val="514A40"/>
                </a:solidFill>
                <a:uFill>
                  <a:solidFill>
                    <a:srgbClr val="FFFFFF"/>
                  </a:solidFill>
                </a:uFill>
                <a:latin typeface="Cambria"/>
              </a:rPr>
              <a:pPr algn="r">
                <a:lnSpc>
                  <a:spcPct val="100000"/>
                </a:lnSpc>
              </a:pPr>
              <a:t>‹nº›</a:t>
            </a:fld>
            <a:endParaRPr lang="pt-B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201" name="CustomShape 1"/>
          <p:cNvSpPr/>
          <p:nvPr/>
        </p:nvSpPr>
        <p:spPr>
          <a:xfrm>
            <a:off x="0" y="6257160"/>
            <a:ext cx="12191760" cy="54360"/>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p:style>
      </p:sp>
      <p:sp>
        <p:nvSpPr>
          <p:cNvPr id="202" name="PlaceHolder 2"/>
          <p:cNvSpPr>
            <a:spLocks noGrp="1"/>
          </p:cNvSpPr>
          <p:nvPr>
            <p:ph type="title"/>
          </p:nvPr>
        </p:nvSpPr>
        <p:spPr>
          <a:xfrm>
            <a:off x="1295280" y="380880"/>
            <a:ext cx="9600840" cy="1142640"/>
          </a:xfrm>
          <a:prstGeom prst="rect">
            <a:avLst/>
          </a:prstGeom>
        </p:spPr>
        <p:txBody>
          <a:bodyPr anchor="b"/>
          <a:lstStyle/>
          <a:p>
            <a:pPr>
              <a:lnSpc>
                <a:spcPct val="100000"/>
              </a:lnSpc>
            </a:pPr>
            <a:r>
              <a:rPr lang="pt-BR" sz="3200" b="1" strike="noStrike" cap="all" spc="-1">
                <a:solidFill>
                  <a:srgbClr val="82A670"/>
                </a:solidFill>
                <a:uFill>
                  <a:solidFill>
                    <a:srgbClr val="FFFFFF"/>
                  </a:solidFill>
                </a:uFill>
                <a:latin typeface="Cambria"/>
              </a:rPr>
              <a:t>Clique para editar o estilo do título mestre</a:t>
            </a:r>
            <a:endParaRPr lang="pt-BR" sz="1800" b="0" strike="noStrike" spc="-1">
              <a:solidFill>
                <a:srgbClr val="514A40"/>
              </a:solidFill>
              <a:uFill>
                <a:solidFill>
                  <a:srgbClr val="FFFFFF"/>
                </a:solidFill>
              </a:uFill>
              <a:latin typeface="Cambria"/>
            </a:endParaRPr>
          </a:p>
        </p:txBody>
      </p:sp>
      <p:sp>
        <p:nvSpPr>
          <p:cNvPr id="203" name="PlaceHolder 3"/>
          <p:cNvSpPr>
            <a:spLocks noGrp="1"/>
          </p:cNvSpPr>
          <p:nvPr>
            <p:ph type="ftr"/>
          </p:nvPr>
        </p:nvSpPr>
        <p:spPr>
          <a:xfrm>
            <a:off x="1295280" y="6419520"/>
            <a:ext cx="5181120" cy="238680"/>
          </a:xfrm>
          <a:prstGeom prst="rect">
            <a:avLst/>
          </a:prstGeom>
        </p:spPr>
        <p:txBody>
          <a:bodyPr anchor="ctr"/>
          <a:lstStyle/>
          <a:p>
            <a:pPr>
              <a:lnSpc>
                <a:spcPct val="100000"/>
              </a:lnSpc>
            </a:pPr>
            <a:r>
              <a:rPr lang="pt-BR" sz="1100" b="0" strike="noStrike" spc="-1">
                <a:solidFill>
                  <a:srgbClr val="514A40"/>
                </a:solidFill>
                <a:uFill>
                  <a:solidFill>
                    <a:srgbClr val="FFFFFF"/>
                  </a:solidFill>
                </a:uFill>
                <a:latin typeface="Cambria"/>
              </a:rPr>
              <a:t>Adicionar um rodapé</a:t>
            </a:r>
            <a:endParaRPr lang="pt-BR" sz="1400" b="0" strike="noStrike" spc="-1">
              <a:solidFill>
                <a:srgbClr val="000000"/>
              </a:solidFill>
              <a:uFill>
                <a:solidFill>
                  <a:srgbClr val="FFFFFF"/>
                </a:solidFill>
              </a:uFill>
              <a:latin typeface="Times New Roman"/>
            </a:endParaRPr>
          </a:p>
        </p:txBody>
      </p:sp>
      <p:sp>
        <p:nvSpPr>
          <p:cNvPr id="204" name="PlaceHolder 4"/>
          <p:cNvSpPr>
            <a:spLocks noGrp="1"/>
          </p:cNvSpPr>
          <p:nvPr>
            <p:ph type="dt"/>
          </p:nvPr>
        </p:nvSpPr>
        <p:spPr>
          <a:xfrm>
            <a:off x="8556120" y="6419520"/>
            <a:ext cx="1351080" cy="238680"/>
          </a:xfrm>
          <a:prstGeom prst="rect">
            <a:avLst/>
          </a:prstGeom>
        </p:spPr>
        <p:txBody>
          <a:bodyPr anchor="ctr"/>
          <a:lstStyle/>
          <a:p>
            <a:pPr algn="r">
              <a:lnSpc>
                <a:spcPct val="100000"/>
              </a:lnSpc>
            </a:pPr>
            <a:r>
              <a:rPr lang="pt-BR" sz="1100" b="0" strike="noStrike" spc="-1">
                <a:solidFill>
                  <a:srgbClr val="514A40"/>
                </a:solidFill>
                <a:uFill>
                  <a:solidFill>
                    <a:srgbClr val="FFFFFF"/>
                  </a:solidFill>
                </a:uFill>
                <a:latin typeface="Cambria"/>
              </a:rPr>
              <a:t>23/02/18</a:t>
            </a:r>
            <a:endParaRPr lang="pt-BR" sz="1400" b="0" strike="noStrike" spc="-1">
              <a:solidFill>
                <a:srgbClr val="000000"/>
              </a:solidFill>
              <a:uFill>
                <a:solidFill>
                  <a:srgbClr val="FFFFFF"/>
                </a:solidFill>
              </a:uFill>
              <a:latin typeface="Times New Roman"/>
            </a:endParaRPr>
          </a:p>
        </p:txBody>
      </p:sp>
      <p:sp>
        <p:nvSpPr>
          <p:cNvPr id="205" name="PlaceHolder 5"/>
          <p:cNvSpPr>
            <a:spLocks noGrp="1"/>
          </p:cNvSpPr>
          <p:nvPr>
            <p:ph type="sldNum"/>
          </p:nvPr>
        </p:nvSpPr>
        <p:spPr>
          <a:xfrm>
            <a:off x="10198440" y="6419520"/>
            <a:ext cx="698040" cy="238680"/>
          </a:xfrm>
          <a:prstGeom prst="rect">
            <a:avLst/>
          </a:prstGeom>
        </p:spPr>
        <p:txBody>
          <a:bodyPr anchor="ctr"/>
          <a:lstStyle/>
          <a:p>
            <a:pPr algn="r">
              <a:lnSpc>
                <a:spcPct val="100000"/>
              </a:lnSpc>
            </a:pPr>
            <a:fld id="{2BE13C14-F4F6-4FB5-A8BA-E3922E7D763C}" type="slidenum">
              <a:rPr lang="pt-BR" sz="1100" b="0" strike="noStrike" spc="-1">
                <a:solidFill>
                  <a:srgbClr val="514A40"/>
                </a:solidFill>
                <a:uFill>
                  <a:solidFill>
                    <a:srgbClr val="FFFFFF"/>
                  </a:solidFill>
                </a:uFill>
                <a:latin typeface="Cambria"/>
              </a:rPr>
              <a:pPr algn="r">
                <a:lnSpc>
                  <a:spcPct val="100000"/>
                </a:lnSpc>
              </a:pPr>
              <a:t>‹nº›</a:t>
            </a:fld>
            <a:endParaRPr lang="pt-BR" sz="1400" b="0" strike="noStrike" spc="-1">
              <a:solidFill>
                <a:srgbClr val="000000"/>
              </a:solidFill>
              <a:uFill>
                <a:solidFill>
                  <a:srgbClr val="FFFFFF"/>
                </a:solidFill>
              </a:uFill>
              <a:latin typeface="Times New Roman"/>
            </a:endParaRPr>
          </a:p>
        </p:txBody>
      </p:sp>
      <p:sp>
        <p:nvSpPr>
          <p:cNvPr id="206" name="PlaceHolder 6"/>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Clique para editar o formato do texto da estrutura de tópicos</a:t>
            </a:r>
          </a:p>
          <a:p>
            <a:pPr marL="864000" lvl="1" indent="-324000">
              <a:buClr>
                <a:srgbClr val="000000"/>
              </a:buClr>
              <a:buSzPct val="75000"/>
              <a:buFont typeface="Symbol" charset="2"/>
              <a:buChar char=""/>
            </a:pPr>
            <a:r>
              <a:rPr lang="pt-BR" sz="1600" b="0" strike="noStrike" spc="-1">
                <a:solidFill>
                  <a:srgbClr val="514A40"/>
                </a:solidFill>
                <a:uFill>
                  <a:solidFill>
                    <a:srgbClr val="FFFFFF"/>
                  </a:solidFill>
                </a:uFill>
                <a:latin typeface="Cambria"/>
              </a:rPr>
              <a:t>2.º nível da estrutura de tópicos</a:t>
            </a:r>
          </a:p>
          <a:p>
            <a:pPr marL="1296000" lvl="2" indent="-288000">
              <a:buClr>
                <a:srgbClr val="000000"/>
              </a:buClr>
              <a:buSzPct val="45000"/>
              <a:buFont typeface="Wingdings" charset="2"/>
              <a:buChar char=""/>
            </a:pPr>
            <a:r>
              <a:rPr lang="pt-BR" sz="1400" b="0" strike="noStrike" spc="-1">
                <a:solidFill>
                  <a:srgbClr val="514A40"/>
                </a:solidFill>
                <a:uFill>
                  <a:solidFill>
                    <a:srgbClr val="FFFFFF"/>
                  </a:solidFill>
                </a:uFill>
                <a:latin typeface="Cambria"/>
              </a:rPr>
              <a:t>3.º nível da estrutura de tópicos</a:t>
            </a:r>
          </a:p>
          <a:p>
            <a:pPr marL="1728000" lvl="3" indent="-216000">
              <a:buClr>
                <a:srgbClr val="000000"/>
              </a:buClr>
              <a:buSzPct val="75000"/>
              <a:buFont typeface="Symbol" charset="2"/>
              <a:buChar char=""/>
            </a:pPr>
            <a:r>
              <a:rPr lang="pt-BR" sz="1400" b="0" strike="noStrike" spc="-1">
                <a:solidFill>
                  <a:srgbClr val="514A40"/>
                </a:solidFill>
                <a:uFill>
                  <a:solidFill>
                    <a:srgbClr val="FFFFFF"/>
                  </a:solidFill>
                </a:uFill>
                <a:latin typeface="Cambria"/>
              </a:rPr>
              <a:t>4.º nível da estrutura de tópicos</a:t>
            </a:r>
          </a:p>
          <a:p>
            <a:pPr marL="2160000" lvl="4"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5.º nível da estrutura de tópicos</a:t>
            </a:r>
          </a:p>
          <a:p>
            <a:pPr marL="2592000" lvl="5"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6.º nível da estrutura de tópicos</a:t>
            </a:r>
          </a:p>
          <a:p>
            <a:pPr marL="3024000" lvl="6" indent="-216000">
              <a:buClr>
                <a:srgbClr val="000000"/>
              </a:buClr>
              <a:buSzPct val="45000"/>
              <a:buFont typeface="Wingdings" charset="2"/>
              <a:buChar char=""/>
            </a:pPr>
            <a:r>
              <a:rPr lang="pt-BR" sz="2000" b="0" strike="noStrike" spc="-1">
                <a:solidFill>
                  <a:srgbClr val="514A40"/>
                </a:solidFill>
                <a:uFill>
                  <a:solidFill>
                    <a:srgbClr val="FFFFFF"/>
                  </a:solidFill>
                </a:uFill>
                <a:latin typeface="Cambria"/>
              </a:rPr>
              <a:t>7.º nível da estrutura de tópicos</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8" Type="http://schemas.openxmlformats.org/officeDocument/2006/relationships/hyperlink" Target="Epis&#243;dio%20II/Quest&#245;es%20visita-EM-II.pdf" TargetMode="External"/><Relationship Id="rId3" Type="http://schemas.openxmlformats.org/officeDocument/2006/relationships/hyperlink" Target="Epis&#243;dio%20II/Question&#225;rio%20inicial-EM-II.pdf" TargetMode="External"/><Relationship Id="rId7" Type="http://schemas.openxmlformats.org/officeDocument/2006/relationships/hyperlink" Target="Epis&#243;dio%20II/quest&#245;es-gerador-el&#233;trico-EM-II.pdf" TargetMode="External"/><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hyperlink" Target="Epis&#243;dio%20II/guia%20experimental-EM-II.pdf" TargetMode="External"/><Relationship Id="rId5" Type="http://schemas.openxmlformats.org/officeDocument/2006/relationships/hyperlink" Target="Epis&#243;dio%20II/Discuss&#227;o%20conceitual-EM-II.pdf" TargetMode="External"/><Relationship Id="rId4" Type="http://schemas.openxmlformats.org/officeDocument/2006/relationships/hyperlink" Target="Epis&#243;dio%20II/Discuss&#227;o%20inicial-EM-II.pdf"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slide" Target="slide18.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hyperlink" Target="Epis&#243;dio%20I/Esquema-circuito-arduino-EM-I.pdf" TargetMode="External"/><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hyperlink" Target="Arquivos/Recurso-%20Arduino.pdf" TargetMode="External"/><Relationship Id="rId5" Type="http://schemas.openxmlformats.org/officeDocument/2006/relationships/hyperlink" Target="Epis&#243;dio%20I/Passo-a-passo_Arduino-EM-I.pdf" TargetMode="External"/><Relationship Id="rId4" Type="http://schemas.openxmlformats.org/officeDocument/2006/relationships/hyperlink" Target="Epis&#243;dio%20I/c&#243;digo-arduino-EM-I.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Epis&#243;dio%20I/Passo-a-passo_tracker-EM-I.pdf" TargetMode="External"/><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Arquivos/Quest&#245;es-sobre-desenvolvimento-dos-EM.pdf" TargetMode="External"/><Relationship Id="rId2" Type="http://schemas.openxmlformats.org/officeDocument/2006/relationships/notesSlide" Target="../notesSlides/notesSlide18.xml"/><Relationship Id="rId1" Type="http://schemas.openxmlformats.org/officeDocument/2006/relationships/slideLayout" Target="../slideLayouts/slideLayout53.xml"/><Relationship Id="rId4" Type="http://schemas.openxmlformats.org/officeDocument/2006/relationships/hyperlink" Target="https://www.turningtechnologies.com/"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10.xml"/><Relationship Id="rId5" Type="http://schemas.openxmlformats.org/officeDocument/2006/relationships/slide" Target="slide6.xml"/><Relationship Id="rId10" Type="http://schemas.openxmlformats.org/officeDocument/2006/relationships/slide" Target="slide7.xml"/><Relationship Id="rId4" Type="http://schemas.openxmlformats.org/officeDocument/2006/relationships/slide" Target="slide5.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Arquivos/Referencial-%20David%20Ausubel.pdf" TargetMode="External"/><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hyperlink" Target="Arquivos/Referencial-%20Mario%20Bunge.pdf" TargetMode="External"/><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hyperlink" Target="Arquivos/Sobre%20epis&#243;dios%20de%20modelagem.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8" Type="http://schemas.openxmlformats.org/officeDocument/2006/relationships/hyperlink" Target="Epis&#243;dio%20I/Esquema-circuito-arduino-EM-I.pdf" TargetMode="External"/><Relationship Id="rId3" Type="http://schemas.openxmlformats.org/officeDocument/2006/relationships/hyperlink" Target="Epis&#243;dio%20I/Apresenta&#231;&#227;o-inicial-EM-I.pdf" TargetMode="External"/><Relationship Id="rId7" Type="http://schemas.openxmlformats.org/officeDocument/2006/relationships/hyperlink" Target="Epis&#243;dio%20I/Quest&#245;es%20Norteadoras-EM-I.pdf" TargetMode="External"/><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hyperlink" Target="Epis&#243;dio%20I/Discuss&#227;o%20conceitual-EM-I.pdf" TargetMode="External"/><Relationship Id="rId5" Type="http://schemas.openxmlformats.org/officeDocument/2006/relationships/hyperlink" Target="Epis&#243;dio%20I/guia-experimental-inicial_EM-I.pdf" TargetMode="External"/><Relationship Id="rId4" Type="http://schemas.openxmlformats.org/officeDocument/2006/relationships/hyperlink" Target="Epis&#243;dio%20I/Question&#225;rio%20inicial-EM-I.pdf" TargetMode="External"/><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extShape 1"/>
          <p:cNvSpPr txBox="1"/>
          <p:nvPr/>
        </p:nvSpPr>
        <p:spPr>
          <a:xfrm>
            <a:off x="1053000" y="1054440"/>
            <a:ext cx="10058040" cy="2742840"/>
          </a:xfrm>
          <a:prstGeom prst="rect">
            <a:avLst/>
          </a:prstGeom>
          <a:noFill/>
          <a:ln>
            <a:noFill/>
          </a:ln>
        </p:spPr>
        <p:txBody>
          <a:bodyPr anchor="b"/>
          <a:lstStyle/>
          <a:p>
            <a:pPr algn="ctr">
              <a:lnSpc>
                <a:spcPct val="100000"/>
              </a:lnSpc>
            </a:pPr>
            <a:r>
              <a:rPr lang="pt-BR" sz="3600" b="1" strike="noStrike" cap="all" spc="-1">
                <a:solidFill>
                  <a:srgbClr val="514A40"/>
                </a:solidFill>
                <a:uFill>
                  <a:solidFill>
                    <a:srgbClr val="FFFFFF"/>
                  </a:solidFill>
                </a:uFill>
                <a:latin typeface="Cambria"/>
              </a:rPr>
              <a:t>Produto educacional
</a:t>
            </a:r>
            <a:r>
              <a:rPr lang="pt-BR" sz="2400" b="1" strike="noStrike" cap="all" spc="-1">
                <a:solidFill>
                  <a:srgbClr val="514A40"/>
                </a:solidFill>
                <a:uFill>
                  <a:solidFill>
                    <a:srgbClr val="FFFFFF"/>
                  </a:solidFill>
                </a:uFill>
                <a:latin typeface="Cambria"/>
              </a:rPr>
              <a:t>USO DA MODELAGEM CIENTÍFICA COMO RECURSO INSTRUCIONAL PARA O DESENVOLVIMENTO DE ATIVIDADES EXPERIMENTAIS NO ENSINO MÉDIO</a:t>
            </a:r>
            <a:endParaRPr lang="pt-BR" sz="1800" b="0" strike="noStrike" spc="-1">
              <a:solidFill>
                <a:srgbClr val="514A40"/>
              </a:solidFill>
              <a:uFill>
                <a:solidFill>
                  <a:srgbClr val="FFFFFF"/>
                </a:solidFill>
              </a:uFill>
              <a:latin typeface="Cambria"/>
            </a:endParaRPr>
          </a:p>
        </p:txBody>
      </p:sp>
      <p:sp>
        <p:nvSpPr>
          <p:cNvPr id="373" name="TextShape 2"/>
          <p:cNvSpPr txBox="1"/>
          <p:nvPr/>
        </p:nvSpPr>
        <p:spPr>
          <a:xfrm>
            <a:off x="1066680" y="4917472"/>
            <a:ext cx="10058040" cy="599760"/>
          </a:xfrm>
          <a:prstGeom prst="rect">
            <a:avLst/>
          </a:prstGeom>
          <a:noFill/>
          <a:ln>
            <a:noFill/>
          </a:ln>
        </p:spPr>
        <p:txBody>
          <a:bodyPr/>
          <a:lstStyle/>
          <a:p>
            <a:pPr algn="ctr">
              <a:lnSpc>
                <a:spcPct val="100000"/>
              </a:lnSpc>
            </a:pPr>
            <a:r>
              <a:rPr lang="pt-BR" sz="2000" b="1" strike="noStrike" cap="all" spc="-1" dirty="0">
                <a:solidFill>
                  <a:srgbClr val="608150"/>
                </a:solidFill>
                <a:uFill>
                  <a:solidFill>
                    <a:srgbClr val="FFFFFF"/>
                  </a:solidFill>
                </a:uFill>
                <a:latin typeface="Cambria"/>
              </a:rPr>
              <a:t>Camila Brito </a:t>
            </a:r>
            <a:r>
              <a:rPr lang="pt-BR" sz="2000" b="1" strike="noStrike" cap="all" spc="-1" dirty="0" err="1">
                <a:solidFill>
                  <a:srgbClr val="608150"/>
                </a:solidFill>
                <a:uFill>
                  <a:solidFill>
                    <a:srgbClr val="FFFFFF"/>
                  </a:solidFill>
                </a:uFill>
                <a:latin typeface="Cambria"/>
              </a:rPr>
              <a:t>collares</a:t>
            </a:r>
            <a:r>
              <a:rPr lang="pt-BR" sz="2000" b="1" strike="noStrike" cap="all" spc="-1" dirty="0">
                <a:solidFill>
                  <a:srgbClr val="608150"/>
                </a:solidFill>
                <a:uFill>
                  <a:solidFill>
                    <a:srgbClr val="FFFFFF"/>
                  </a:solidFill>
                </a:uFill>
                <a:latin typeface="Cambria"/>
              </a:rPr>
              <a:t> da </a:t>
            </a:r>
            <a:r>
              <a:rPr lang="pt-BR" sz="2000" b="1" strike="noStrike" cap="all" spc="-1" dirty="0" smtClean="0">
                <a:solidFill>
                  <a:srgbClr val="608150"/>
                </a:solidFill>
                <a:uFill>
                  <a:solidFill>
                    <a:srgbClr val="FFFFFF"/>
                  </a:solidFill>
                </a:uFill>
                <a:latin typeface="Cambria"/>
              </a:rPr>
              <a:t>silva</a:t>
            </a:r>
          </a:p>
          <a:p>
            <a:pPr algn="ctr">
              <a:lnSpc>
                <a:spcPct val="100000"/>
              </a:lnSpc>
            </a:pPr>
            <a:r>
              <a:rPr lang="pt-BR" sz="2000" b="1" cap="all" spc="-1" dirty="0" smtClean="0">
                <a:solidFill>
                  <a:srgbClr val="608150"/>
                </a:solidFill>
                <a:uFill>
                  <a:solidFill>
                    <a:srgbClr val="FFFFFF"/>
                  </a:solidFill>
                </a:uFill>
                <a:latin typeface="Cambria"/>
              </a:rPr>
              <a:t>Orientador: Prof. Dr. Pedro Fernando </a:t>
            </a:r>
            <a:r>
              <a:rPr lang="pt-BR" sz="2000" b="1" cap="all" spc="-1" dirty="0" err="1" smtClean="0">
                <a:solidFill>
                  <a:srgbClr val="608150"/>
                </a:solidFill>
                <a:uFill>
                  <a:solidFill>
                    <a:srgbClr val="FFFFFF"/>
                  </a:solidFill>
                </a:uFill>
                <a:latin typeface="Cambria"/>
              </a:rPr>
              <a:t>teixeira</a:t>
            </a:r>
            <a:r>
              <a:rPr lang="pt-BR" sz="2000" b="1" cap="all" spc="-1" dirty="0" smtClean="0">
                <a:solidFill>
                  <a:srgbClr val="608150"/>
                </a:solidFill>
                <a:uFill>
                  <a:solidFill>
                    <a:srgbClr val="FFFFFF"/>
                  </a:solidFill>
                </a:uFill>
                <a:latin typeface="Cambria"/>
              </a:rPr>
              <a:t> Dorneles</a:t>
            </a:r>
            <a:endParaRPr lang="pt-BR" sz="3200" b="0" strike="noStrike" spc="-1" dirty="0">
              <a:solidFill>
                <a:srgbClr val="000000"/>
              </a:solidFill>
              <a:uFill>
                <a:solidFill>
                  <a:srgbClr val="FFFFFF"/>
                </a:solidFill>
              </a:uFill>
              <a:latin typeface="Arial"/>
            </a:endParaRPr>
          </a:p>
          <a:p>
            <a:pPr algn="ctr">
              <a:lnSpc>
                <a:spcPct val="100000"/>
              </a:lnSpc>
            </a:pPr>
            <a:r>
              <a:rPr lang="pt-BR" sz="2000" b="1" strike="noStrike" cap="all" spc="-1" dirty="0">
                <a:solidFill>
                  <a:srgbClr val="608150"/>
                </a:solidFill>
                <a:uFill>
                  <a:solidFill>
                    <a:srgbClr val="FFFFFF"/>
                  </a:solidFill>
                </a:uFill>
                <a:latin typeface="Cambria"/>
              </a:rPr>
              <a:t>Bagé, </a:t>
            </a:r>
            <a:r>
              <a:rPr lang="pt-BR" sz="2000" b="1" strike="noStrike" cap="all" spc="-1" dirty="0" smtClean="0">
                <a:solidFill>
                  <a:srgbClr val="608150"/>
                </a:solidFill>
                <a:uFill>
                  <a:solidFill>
                    <a:srgbClr val="FFFFFF"/>
                  </a:solidFill>
                </a:uFill>
                <a:latin typeface="Cambria"/>
              </a:rPr>
              <a:t>2018</a:t>
            </a:r>
            <a:endParaRPr lang="pt-BR" sz="3200" b="0" strike="noStrike" spc="-1" dirty="0">
              <a:solidFill>
                <a:srgbClr val="000000"/>
              </a:solidFill>
              <a:uFill>
                <a:solidFill>
                  <a:srgbClr val="FFFFFF"/>
                </a:solidFill>
              </a:uFill>
              <a:latin typeface="Arial"/>
            </a:endParaRPr>
          </a:p>
        </p:txBody>
      </p:sp>
      <p:sp>
        <p:nvSpPr>
          <p:cNvPr id="374" name="CustomShape 3"/>
          <p:cNvSpPr/>
          <p:nvPr/>
        </p:nvSpPr>
        <p:spPr>
          <a:xfrm>
            <a:off x="2603520" y="457200"/>
            <a:ext cx="599904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1" strike="noStrike" spc="-1">
                <a:solidFill>
                  <a:srgbClr val="000000"/>
                </a:solidFill>
                <a:uFill>
                  <a:solidFill>
                    <a:srgbClr val="FFFFFF"/>
                  </a:solidFill>
                </a:uFill>
                <a:latin typeface="Verdana"/>
                <a:ea typeface="DejaVu Sans"/>
              </a:rPr>
              <a:t>Programa de Pós-Graduação em Ensino de Ciências (PPGEC)</a:t>
            </a:r>
            <a:endParaRPr lang="pt-BR" sz="1800" b="0" strike="noStrike" spc="-1">
              <a:solidFill>
                <a:srgbClr val="000000"/>
              </a:solidFill>
              <a:uFill>
                <a:solidFill>
                  <a:srgbClr val="FFFFFF"/>
                </a:solidFill>
              </a:uFill>
              <a:latin typeface="Arial"/>
            </a:endParaRPr>
          </a:p>
        </p:txBody>
      </p:sp>
      <p:pic>
        <p:nvPicPr>
          <p:cNvPr id="375" name="Picture 2"/>
          <p:cNvPicPr/>
          <p:nvPr/>
        </p:nvPicPr>
        <p:blipFill>
          <a:blip r:embed="rId3" cstate="print"/>
          <a:srcRect l="3343" t="18521" r="2842" b="18750"/>
          <a:stretch/>
        </p:blipFill>
        <p:spPr>
          <a:xfrm>
            <a:off x="595800" y="194040"/>
            <a:ext cx="1787040" cy="1154160"/>
          </a:xfrm>
          <a:prstGeom prst="rect">
            <a:avLst/>
          </a:prstGeom>
          <a:ln>
            <a:noFill/>
          </a:ln>
        </p:spPr>
      </p:pic>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293920"/>
            <a:ext cx="9600840" cy="902832"/>
          </a:xfrm>
          <a:prstGeom prst="rect">
            <a:avLst/>
          </a:prstGeom>
          <a:noFill/>
          <a:ln>
            <a:noFill/>
          </a:ln>
        </p:spPr>
        <p:txBody>
          <a:bodyPr anchor="b"/>
          <a:lstStyle/>
          <a:p>
            <a:pPr algn="ctr">
              <a:lnSpc>
                <a:spcPct val="100000"/>
              </a:lnSpc>
            </a:pPr>
            <a:r>
              <a:rPr lang="pt-BR" sz="3200" b="1" cap="all" spc="-1" dirty="0" smtClean="0">
                <a:solidFill>
                  <a:srgbClr val="82A670"/>
                </a:solidFill>
                <a:uFill>
                  <a:solidFill>
                    <a:srgbClr val="FFFFFF"/>
                  </a:solidFill>
                </a:uFill>
                <a:latin typeface="Cambria"/>
              </a:rPr>
              <a:t>Episódio de modelagem II – Geração de energia elétrica</a:t>
            </a:r>
            <a:endParaRPr lang="pt-BR" sz="1800" b="0" strike="noStrike" spc="-1" dirty="0">
              <a:solidFill>
                <a:srgbClr val="514A40"/>
              </a:solidFill>
              <a:uFill>
                <a:solidFill>
                  <a:srgbClr val="FFFFFF"/>
                </a:solidFill>
              </a:uFill>
              <a:latin typeface="Cambria"/>
            </a:endParaRPr>
          </a:p>
        </p:txBody>
      </p:sp>
      <p:sp>
        <p:nvSpPr>
          <p:cNvPr id="3" name="CaixaDeTexto 2"/>
          <p:cNvSpPr txBox="1"/>
          <p:nvPr/>
        </p:nvSpPr>
        <p:spPr>
          <a:xfrm>
            <a:off x="479376" y="1535881"/>
            <a:ext cx="5544000" cy="4247317"/>
          </a:xfrm>
          <a:prstGeom prst="rect">
            <a:avLst/>
          </a:prstGeom>
          <a:noFill/>
        </p:spPr>
        <p:txBody>
          <a:bodyPr wrap="square" rtlCol="0">
            <a:spAutoFit/>
          </a:bodyPr>
          <a:lstStyle/>
          <a:p>
            <a:pPr algn="just"/>
            <a:r>
              <a:rPr lang="pt-BR" dirty="0" smtClean="0"/>
              <a:t>	Caro(a) professor(a), aqui destacaremos pontos que consideramos importantes para o desenvolvimento do Episódio II. No Quadro 2 mostramos a organização por aula que utilizamos, os objetivos e os materiais desenvolvidos.</a:t>
            </a:r>
          </a:p>
          <a:p>
            <a:pPr algn="just"/>
            <a:r>
              <a:rPr lang="pt-BR" dirty="0" smtClean="0"/>
              <a:t>	Para a etapa I, mantemos os pontos destacados no Episódio I e reforçamos a importância dos conhecimentos prévios dos alunos. Esta atividade pode definir o conceito a ser explorado, levando em consideração o interesse dos alunos. No caso do tema deste episódio, foi importante desenvolver uma discussão conceitual mais detalhada, devido à dificuldade de abstração dos alunos em relação ao conteúdo de eletromagnetismo. 	</a:t>
            </a:r>
            <a:endParaRPr lang="pt-BR" dirty="0"/>
          </a:p>
        </p:txBody>
      </p:sp>
      <p:sp>
        <p:nvSpPr>
          <p:cNvPr id="7" name="CaixaDeTexto 6"/>
          <p:cNvSpPr txBox="1"/>
          <p:nvPr/>
        </p:nvSpPr>
        <p:spPr>
          <a:xfrm>
            <a:off x="6312024" y="1508006"/>
            <a:ext cx="5544000" cy="4524315"/>
          </a:xfrm>
          <a:prstGeom prst="rect">
            <a:avLst/>
          </a:prstGeom>
          <a:noFill/>
        </p:spPr>
        <p:txBody>
          <a:bodyPr wrap="square" rtlCol="0">
            <a:spAutoFit/>
          </a:bodyPr>
          <a:lstStyle/>
          <a:p>
            <a:pPr algn="just"/>
            <a:r>
              <a:rPr lang="pt-BR" dirty="0" smtClean="0"/>
              <a:t>	Para a etapa II de investigação, sugerimos que os alunos realizem algum tipo de atividade experimental, seja através de uma simulação computacional ou com materiais de laboratório, aqui utilizamos imãs, bobinas e galvanômetros para que os grupos caracterizassem a variação do fluxo magnético, também, construímos um gerador elétrico de laboratório como demonstração experimental para que os alunos respondessem questões sobre o mesmo. Ainda como parte da investigação, realizamos uma visita técnica à uma usina termoelétrica, o que incentivou os alunos com o conteúdo.</a:t>
            </a:r>
          </a:p>
          <a:p>
            <a:pPr algn="just"/>
            <a:r>
              <a:rPr lang="pt-BR" dirty="0" smtClean="0"/>
              <a:t>	Na etapa III, realizamos um questionário sobre a visita técnica e as relações percebidas entre tal usina e o gerador elétrico mostrado em aula.</a:t>
            </a:r>
            <a:endParaRPr lang="pt-BR" dirty="0"/>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293920"/>
            <a:ext cx="9600840" cy="902832"/>
          </a:xfrm>
          <a:prstGeom prst="rect">
            <a:avLst/>
          </a:prstGeom>
          <a:noFill/>
          <a:ln>
            <a:noFill/>
          </a:ln>
        </p:spPr>
        <p:txBody>
          <a:bodyPr anchor="b"/>
          <a:lstStyle/>
          <a:p>
            <a:pPr algn="ctr">
              <a:lnSpc>
                <a:spcPct val="100000"/>
              </a:lnSpc>
            </a:pPr>
            <a:r>
              <a:rPr lang="pt-BR" sz="3200" b="1" cap="all" spc="-1" dirty="0" smtClean="0">
                <a:solidFill>
                  <a:srgbClr val="82A670"/>
                </a:solidFill>
                <a:uFill>
                  <a:solidFill>
                    <a:srgbClr val="FFFFFF"/>
                  </a:solidFill>
                </a:uFill>
                <a:latin typeface="Cambria"/>
              </a:rPr>
              <a:t>Episódio de modelagem II – Geração de energia elétrica</a:t>
            </a:r>
            <a:endParaRPr lang="pt-BR" sz="1800" b="0" strike="noStrike" spc="-1" dirty="0">
              <a:solidFill>
                <a:srgbClr val="514A40"/>
              </a:solidFill>
              <a:uFill>
                <a:solidFill>
                  <a:srgbClr val="FFFFFF"/>
                </a:solidFill>
              </a:uFill>
              <a:latin typeface="Cambria"/>
            </a:endParaRPr>
          </a:p>
        </p:txBody>
      </p:sp>
      <p:graphicFrame>
        <p:nvGraphicFramePr>
          <p:cNvPr id="5" name="Tabela 4"/>
          <p:cNvGraphicFramePr>
            <a:graphicFrameLocks noGrp="1"/>
          </p:cNvGraphicFramePr>
          <p:nvPr/>
        </p:nvGraphicFramePr>
        <p:xfrm>
          <a:off x="407368" y="1124744"/>
          <a:ext cx="11305256" cy="5087596"/>
        </p:xfrm>
        <a:graphic>
          <a:graphicData uri="http://schemas.openxmlformats.org/drawingml/2006/table">
            <a:tbl>
              <a:tblPr/>
              <a:tblGrid>
                <a:gridCol w="870832"/>
                <a:gridCol w="1839002"/>
                <a:gridCol w="3127732"/>
                <a:gridCol w="5467690"/>
              </a:tblGrid>
              <a:tr h="303854">
                <a:tc>
                  <a:txBody>
                    <a:bodyPr/>
                    <a:lstStyle/>
                    <a:p>
                      <a:pPr algn="ctr">
                        <a:lnSpc>
                          <a:spcPct val="115000"/>
                        </a:lnSpc>
                        <a:spcAft>
                          <a:spcPts val="0"/>
                        </a:spcAft>
                      </a:pPr>
                      <a:r>
                        <a:rPr lang="pt-BR" sz="1400" i="1" dirty="0">
                          <a:solidFill>
                            <a:srgbClr val="00000A"/>
                          </a:solidFill>
                          <a:latin typeface="Times New Roman"/>
                          <a:ea typeface="Times New Roman"/>
                        </a:rPr>
                        <a:t>Aulas</a:t>
                      </a:r>
                      <a:endParaRPr lang="pt-BR" sz="1400" dirty="0">
                        <a:solidFill>
                          <a:srgbClr val="00000A"/>
                        </a:solidFill>
                        <a:latin typeface="Times New Roman"/>
                        <a:ea typeface="Times New Roman"/>
                      </a:endParaRP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i="1">
                          <a:solidFill>
                            <a:srgbClr val="00000A"/>
                          </a:solidFill>
                          <a:latin typeface="Times New Roman"/>
                          <a:ea typeface="Times New Roman"/>
                        </a:rPr>
                        <a:t>Cronograma das atividades</a:t>
                      </a:r>
                      <a:endParaRPr lang="pt-BR" sz="1400">
                        <a:solidFill>
                          <a:srgbClr val="00000A"/>
                        </a:solidFill>
                        <a:latin typeface="Times New Roman"/>
                        <a:ea typeface="Times New Roman"/>
                      </a:endParaRP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i="1">
                          <a:solidFill>
                            <a:srgbClr val="00000A"/>
                          </a:solidFill>
                          <a:latin typeface="Times New Roman"/>
                          <a:ea typeface="Times New Roman"/>
                        </a:rPr>
                        <a:t>Atividades desenvolvidas </a:t>
                      </a:r>
                      <a:endParaRPr lang="pt-BR" sz="1400">
                        <a:solidFill>
                          <a:srgbClr val="00000A"/>
                        </a:solidFill>
                        <a:latin typeface="Times New Roman"/>
                        <a:ea typeface="Times New Roman"/>
                      </a:endParaRP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i="1">
                          <a:solidFill>
                            <a:srgbClr val="00000A"/>
                          </a:solidFill>
                          <a:latin typeface="Times New Roman"/>
                          <a:ea typeface="Times New Roman"/>
                        </a:rPr>
                        <a:t>Objetivos de aprendizagem</a:t>
                      </a:r>
                      <a:endParaRPr lang="pt-BR" sz="1400">
                        <a:solidFill>
                          <a:srgbClr val="00000A"/>
                        </a:solidFill>
                        <a:latin typeface="Times New Roman"/>
                        <a:ea typeface="Times New Roman"/>
                      </a:endParaRP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3109">
                <a:tc>
                  <a:txBody>
                    <a:bodyPr/>
                    <a:lstStyle/>
                    <a:p>
                      <a:pPr algn="ctr">
                        <a:lnSpc>
                          <a:spcPct val="115000"/>
                        </a:lnSpc>
                        <a:spcAft>
                          <a:spcPts val="0"/>
                        </a:spcAft>
                      </a:pPr>
                      <a:r>
                        <a:rPr lang="pt-BR" sz="1400" dirty="0">
                          <a:solidFill>
                            <a:srgbClr val="00000A"/>
                          </a:solidFill>
                          <a:latin typeface="Times New Roman"/>
                          <a:ea typeface="Times New Roman"/>
                        </a:rPr>
                        <a:t>1 – 3</a:t>
                      </a: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rgbClr val="00000A"/>
                          </a:solidFill>
                          <a:latin typeface="Times New Roman"/>
                          <a:ea typeface="Times New Roman"/>
                        </a:rPr>
                        <a:t>Discussão Inicial </a:t>
                      </a: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pPr>
                      <a:r>
                        <a:rPr lang="pt-BR" sz="1400" dirty="0">
                          <a:solidFill>
                            <a:srgbClr val="00000A"/>
                          </a:solidFill>
                          <a:latin typeface="Times New Roman"/>
                          <a:ea typeface="Times New Roman"/>
                        </a:rPr>
                        <a:t>Aplicação do </a:t>
                      </a:r>
                      <a:r>
                        <a:rPr lang="pt-BR" sz="1400" u="sng" dirty="0">
                          <a:solidFill>
                            <a:srgbClr val="00000A"/>
                          </a:solidFill>
                          <a:latin typeface="Times New Roman"/>
                          <a:ea typeface="Times New Roman"/>
                          <a:hlinkClick r:id="rId3" action="ppaction://hlinkfile"/>
                        </a:rPr>
                        <a:t>questionário inicial </a:t>
                      </a:r>
                      <a:r>
                        <a:rPr lang="pt-BR" sz="1400" u="sng" dirty="0" smtClean="0">
                          <a:solidFill>
                            <a:srgbClr val="00000A"/>
                          </a:solidFill>
                          <a:latin typeface="Times New Roman"/>
                          <a:ea typeface="Times New Roman"/>
                          <a:hlinkClick r:id="rId3" action="ppaction://hlinkfile"/>
                        </a:rPr>
                        <a:t>II</a:t>
                      </a:r>
                      <a:r>
                        <a:rPr lang="pt-BR" sz="1400" dirty="0" smtClean="0">
                          <a:solidFill>
                            <a:srgbClr val="00000A"/>
                          </a:solidFill>
                          <a:latin typeface="Times New Roman"/>
                          <a:ea typeface="Times New Roman"/>
                        </a:rPr>
                        <a:t>; </a:t>
                      </a: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a:pPr>
                      <a:r>
                        <a:rPr lang="pt-BR" sz="1400" u="sng" dirty="0">
                          <a:solidFill>
                            <a:srgbClr val="00000A"/>
                          </a:solidFill>
                          <a:latin typeface="Times New Roman"/>
                          <a:ea typeface="Times New Roman"/>
                          <a:hlinkClick r:id="rId4" action="ppaction://hlinkfile"/>
                        </a:rPr>
                        <a:t>Introdução</a:t>
                      </a:r>
                      <a:r>
                        <a:rPr lang="pt-BR" sz="1400" dirty="0">
                          <a:solidFill>
                            <a:srgbClr val="00000A"/>
                          </a:solidFill>
                          <a:latin typeface="Times New Roman"/>
                          <a:ea typeface="Times New Roman"/>
                        </a:rPr>
                        <a:t> ao episódio de </a:t>
                      </a:r>
                      <a:r>
                        <a:rPr lang="pt-BR" sz="1400" dirty="0" smtClean="0">
                          <a:solidFill>
                            <a:srgbClr val="00000A"/>
                          </a:solidFill>
                          <a:latin typeface="Times New Roman"/>
                          <a:ea typeface="Times New Roman"/>
                        </a:rPr>
                        <a:t>modelagem;</a:t>
                      </a: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a:pPr>
                      <a:r>
                        <a:rPr lang="pt-BR" sz="1400" i="0" u="sng" dirty="0">
                          <a:solidFill>
                            <a:srgbClr val="00000A"/>
                          </a:solidFill>
                          <a:latin typeface="Times New Roman"/>
                          <a:ea typeface="Times New Roman"/>
                          <a:hlinkClick r:id="rId5" action="ppaction://hlinkfile"/>
                        </a:rPr>
                        <a:t>Discussão conceitual</a:t>
                      </a:r>
                      <a:r>
                        <a:rPr lang="pt-BR" sz="1400" dirty="0">
                          <a:solidFill>
                            <a:srgbClr val="00000A"/>
                          </a:solidFill>
                          <a:latin typeface="Times New Roman"/>
                          <a:ea typeface="Times New Roman"/>
                        </a:rPr>
                        <a:t> sobre geração de energia </a:t>
                      </a:r>
                      <a:r>
                        <a:rPr lang="pt-BR" sz="1400" dirty="0" smtClean="0">
                          <a:solidFill>
                            <a:srgbClr val="00000A"/>
                          </a:solidFill>
                          <a:latin typeface="Times New Roman"/>
                          <a:ea typeface="Times New Roman"/>
                        </a:rPr>
                        <a:t>elétrica.</a:t>
                      </a:r>
                      <a:endParaRPr lang="pt-BR" sz="1400" dirty="0">
                        <a:solidFill>
                          <a:srgbClr val="00000A"/>
                        </a:solidFill>
                        <a:latin typeface="Times New Roman"/>
                        <a:ea typeface="Times New Roman"/>
                      </a:endParaRP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algn="just">
                        <a:lnSpc>
                          <a:spcPct val="115000"/>
                        </a:lnSpc>
                        <a:spcAft>
                          <a:spcPts val="0"/>
                        </a:spcAft>
                      </a:pP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romanUcPeriod"/>
                      </a:pPr>
                      <a:r>
                        <a:rPr lang="pt-BR" sz="1400" dirty="0">
                          <a:solidFill>
                            <a:srgbClr val="00000A"/>
                          </a:solidFill>
                          <a:latin typeface="Times New Roman"/>
                          <a:ea typeface="Times New Roman"/>
                        </a:rPr>
                        <a:t>Identificar e </a:t>
                      </a:r>
                      <a:r>
                        <a:rPr lang="pt-BR" sz="1400" dirty="0" smtClean="0">
                          <a:solidFill>
                            <a:srgbClr val="00000A"/>
                          </a:solidFill>
                          <a:latin typeface="Times New Roman"/>
                          <a:ea typeface="Times New Roman"/>
                        </a:rPr>
                        <a:t>diferenciar </a:t>
                      </a:r>
                      <a:r>
                        <a:rPr lang="pt-BR" sz="1400" dirty="0">
                          <a:solidFill>
                            <a:srgbClr val="00000A"/>
                          </a:solidFill>
                          <a:latin typeface="Times New Roman"/>
                          <a:ea typeface="Times New Roman"/>
                        </a:rPr>
                        <a:t>formas de geração de energia elétrica.</a:t>
                      </a:r>
                    </a:p>
                  </a:txBody>
                  <a:tcPr marL="25582"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1196">
                <a:tc>
                  <a:txBody>
                    <a:bodyPr/>
                    <a:lstStyle/>
                    <a:p>
                      <a:pPr algn="ctr">
                        <a:lnSpc>
                          <a:spcPct val="115000"/>
                        </a:lnSpc>
                        <a:spcAft>
                          <a:spcPts val="0"/>
                        </a:spcAft>
                      </a:pPr>
                      <a:r>
                        <a:rPr lang="pt-BR" sz="1400" dirty="0">
                          <a:solidFill>
                            <a:srgbClr val="00000A"/>
                          </a:solidFill>
                          <a:latin typeface="Times New Roman"/>
                          <a:ea typeface="Times New Roman"/>
                        </a:rPr>
                        <a:t>4 – 12</a:t>
                      </a: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rgbClr val="00000A"/>
                          </a:solidFill>
                          <a:latin typeface="Times New Roman"/>
                          <a:ea typeface="Times New Roman"/>
                        </a:rPr>
                        <a:t>Investigação</a:t>
                      </a: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startAt="4"/>
                      </a:pPr>
                      <a:r>
                        <a:rPr lang="pt-BR" sz="1400" u="sng" dirty="0" smtClean="0">
                          <a:solidFill>
                            <a:srgbClr val="00000A"/>
                          </a:solidFill>
                          <a:latin typeface="Times New Roman"/>
                          <a:ea typeface="Times New Roman"/>
                          <a:hlinkClick r:id="rId6" action="ppaction://hlinkfile"/>
                        </a:rPr>
                        <a:t>Desenvolvimento</a:t>
                      </a:r>
                      <a:r>
                        <a:rPr lang="pt-BR" sz="1400" u="sng" baseline="0" dirty="0" smtClean="0">
                          <a:solidFill>
                            <a:srgbClr val="00000A"/>
                          </a:solidFill>
                          <a:latin typeface="Times New Roman"/>
                          <a:ea typeface="Times New Roman"/>
                          <a:hlinkClick r:id="rId6" action="ppaction://hlinkfile"/>
                        </a:rPr>
                        <a:t> </a:t>
                      </a:r>
                      <a:r>
                        <a:rPr lang="pt-BR" sz="1400" u="sng" dirty="0" smtClean="0">
                          <a:solidFill>
                            <a:srgbClr val="00000A"/>
                          </a:solidFill>
                          <a:latin typeface="Times New Roman"/>
                          <a:ea typeface="Times New Roman"/>
                          <a:hlinkClick r:id="rId6" action="ppaction://hlinkfile"/>
                        </a:rPr>
                        <a:t>experimental</a:t>
                      </a:r>
                      <a:r>
                        <a:rPr lang="pt-BR" sz="1400" dirty="0" smtClean="0">
                          <a:solidFill>
                            <a:srgbClr val="00000A"/>
                          </a:solidFill>
                          <a:latin typeface="Times New Roman"/>
                          <a:ea typeface="Times New Roman"/>
                        </a:rPr>
                        <a:t> </a:t>
                      </a:r>
                      <a:r>
                        <a:rPr lang="pt-BR" sz="1400" dirty="0">
                          <a:solidFill>
                            <a:srgbClr val="00000A"/>
                          </a:solidFill>
                          <a:latin typeface="Times New Roman"/>
                          <a:ea typeface="Times New Roman"/>
                        </a:rPr>
                        <a:t>– imãs, bobinas e </a:t>
                      </a:r>
                      <a:r>
                        <a:rPr lang="pt-BR" sz="1400" dirty="0" smtClean="0">
                          <a:solidFill>
                            <a:srgbClr val="00000A"/>
                          </a:solidFill>
                          <a:latin typeface="Times New Roman"/>
                          <a:ea typeface="Times New Roman"/>
                        </a:rPr>
                        <a:t>galvanômetro;</a:t>
                      </a: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startAt="4"/>
                      </a:pPr>
                      <a:r>
                        <a:rPr lang="pt-BR" sz="1400" dirty="0">
                          <a:solidFill>
                            <a:srgbClr val="00000A"/>
                          </a:solidFill>
                          <a:latin typeface="Times New Roman"/>
                          <a:ea typeface="Times New Roman"/>
                        </a:rPr>
                        <a:t>Demonstração de um </a:t>
                      </a:r>
                      <a:r>
                        <a:rPr lang="pt-BR" sz="1400" u="sng" dirty="0">
                          <a:solidFill>
                            <a:srgbClr val="00000A"/>
                          </a:solidFill>
                          <a:latin typeface="Times New Roman"/>
                          <a:ea typeface="Times New Roman"/>
                          <a:hlinkClick r:id="rId7" action="ppaction://hlinkfile"/>
                        </a:rPr>
                        <a:t>gerador elétrico de </a:t>
                      </a:r>
                      <a:r>
                        <a:rPr lang="pt-BR" sz="1400" u="sng" dirty="0" smtClean="0">
                          <a:solidFill>
                            <a:srgbClr val="00000A"/>
                          </a:solidFill>
                          <a:latin typeface="Times New Roman"/>
                          <a:ea typeface="Times New Roman"/>
                          <a:hlinkClick r:id="rId7" action="ppaction://hlinkfile"/>
                        </a:rPr>
                        <a:t>laboratório</a:t>
                      </a:r>
                      <a:r>
                        <a:rPr lang="pt-BR" sz="1400" dirty="0" smtClean="0">
                          <a:solidFill>
                            <a:srgbClr val="00000A"/>
                          </a:solidFill>
                          <a:latin typeface="Times New Roman"/>
                          <a:ea typeface="Times New Roman"/>
                        </a:rPr>
                        <a:t>;</a:t>
                      </a: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startAt="4"/>
                      </a:pPr>
                      <a:r>
                        <a:rPr lang="pt-BR" sz="1400" dirty="0">
                          <a:solidFill>
                            <a:srgbClr val="00000A"/>
                          </a:solidFill>
                          <a:latin typeface="Times New Roman"/>
                          <a:ea typeface="Times New Roman"/>
                        </a:rPr>
                        <a:t>Visita Técnica à Usina termoelétrica;</a:t>
                      </a: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0" lvl="0" indent="-400050" algn="just">
                        <a:lnSpc>
                          <a:spcPct val="115000"/>
                        </a:lnSpc>
                        <a:spcAft>
                          <a:spcPts val="0"/>
                        </a:spcAft>
                        <a:buFont typeface="+mj-lt"/>
                        <a:buAutoNum type="romanUcPeriod" startAt="2"/>
                      </a:pPr>
                      <a:r>
                        <a:rPr lang="pt-BR" sz="1400" dirty="0">
                          <a:solidFill>
                            <a:srgbClr val="00000A"/>
                          </a:solidFill>
                          <a:latin typeface="Times New Roman"/>
                          <a:ea typeface="Times New Roman"/>
                        </a:rPr>
                        <a:t>Prever o comportamento da força eletromotriz a partir da interação entre imãs e bobinas.</a:t>
                      </a:r>
                    </a:p>
                    <a:p>
                      <a:pPr marL="342900" lvl="0" indent="-342900" algn="just">
                        <a:lnSpc>
                          <a:spcPct val="115000"/>
                        </a:lnSpc>
                        <a:spcAft>
                          <a:spcPts val="0"/>
                        </a:spcAft>
                        <a:buFont typeface="+mj-lt"/>
                        <a:buAutoNum type="romanUcPeriod" startAt="2"/>
                      </a:pPr>
                      <a:r>
                        <a:rPr lang="pt-BR" sz="1400" dirty="0">
                          <a:solidFill>
                            <a:srgbClr val="00000A"/>
                          </a:solidFill>
                          <a:latin typeface="Times New Roman"/>
                          <a:ea typeface="Times New Roman"/>
                        </a:rPr>
                        <a:t>Caracterizar o funcionamento de um gerador elétrico e identificar o comportamento da força eletromotriz de acordo com a alteração da velocidade de rotação do motor; do número de expiras em uma bobina e a distância entre imãs e bobinas.</a:t>
                      </a:r>
                    </a:p>
                  </a:txBody>
                  <a:tcPr marL="25582"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7342">
                <a:tc>
                  <a:txBody>
                    <a:bodyPr/>
                    <a:lstStyle/>
                    <a:p>
                      <a:pPr algn="ctr">
                        <a:lnSpc>
                          <a:spcPct val="115000"/>
                        </a:lnSpc>
                        <a:spcAft>
                          <a:spcPts val="0"/>
                        </a:spcAft>
                      </a:pPr>
                      <a:r>
                        <a:rPr lang="pt-BR" sz="1400" dirty="0">
                          <a:solidFill>
                            <a:srgbClr val="00000A"/>
                          </a:solidFill>
                          <a:latin typeface="Times New Roman"/>
                          <a:ea typeface="Times New Roman"/>
                        </a:rPr>
                        <a:t>13</a:t>
                      </a: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400" dirty="0">
                        <a:solidFill>
                          <a:srgbClr val="00000A"/>
                        </a:solidFill>
                        <a:latin typeface="Times New Roman"/>
                        <a:ea typeface="Times New Roman"/>
                      </a:endParaRPr>
                    </a:p>
                    <a:p>
                      <a:pPr algn="ctr">
                        <a:lnSpc>
                          <a:spcPct val="115000"/>
                        </a:lnSpc>
                        <a:spcAft>
                          <a:spcPts val="0"/>
                        </a:spcAft>
                      </a:pPr>
                      <a:r>
                        <a:rPr lang="pt-BR" sz="1400" dirty="0">
                          <a:solidFill>
                            <a:srgbClr val="00000A"/>
                          </a:solidFill>
                          <a:latin typeface="Times New Roman"/>
                          <a:ea typeface="Times New Roman"/>
                        </a:rPr>
                        <a:t>Discussão Final</a:t>
                      </a: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algn="just">
                        <a:lnSpc>
                          <a:spcPct val="115000"/>
                        </a:lnSpc>
                        <a:spcAft>
                          <a:spcPts val="0"/>
                        </a:spcAft>
                      </a:pP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startAt="7"/>
                      </a:pPr>
                      <a:r>
                        <a:rPr lang="pt-BR" sz="1400" dirty="0">
                          <a:solidFill>
                            <a:srgbClr val="00000A"/>
                          </a:solidFill>
                          <a:latin typeface="Times New Roman"/>
                          <a:ea typeface="Times New Roman"/>
                        </a:rPr>
                        <a:t>Aplicação do </a:t>
                      </a:r>
                      <a:r>
                        <a:rPr lang="pt-BR" sz="1400" u="sng" dirty="0">
                          <a:solidFill>
                            <a:srgbClr val="00000A"/>
                          </a:solidFill>
                          <a:latin typeface="Times New Roman"/>
                          <a:ea typeface="Times New Roman"/>
                          <a:hlinkClick r:id="rId8" action="ppaction://hlinkfile"/>
                        </a:rPr>
                        <a:t>questionário</a:t>
                      </a:r>
                      <a:r>
                        <a:rPr lang="pt-BR" sz="1400" dirty="0">
                          <a:solidFill>
                            <a:srgbClr val="00000A"/>
                          </a:solidFill>
                          <a:latin typeface="Times New Roman"/>
                          <a:ea typeface="Times New Roman"/>
                        </a:rPr>
                        <a:t> sobre a visita </a:t>
                      </a:r>
                      <a:r>
                        <a:rPr lang="pt-BR" sz="1400" dirty="0" smtClean="0">
                          <a:solidFill>
                            <a:srgbClr val="00000A"/>
                          </a:solidFill>
                          <a:latin typeface="Times New Roman"/>
                          <a:ea typeface="Times New Roman"/>
                        </a:rPr>
                        <a:t>técnica;</a:t>
                      </a: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startAt="7"/>
                      </a:pPr>
                      <a:r>
                        <a:rPr lang="pt-BR" sz="1400" dirty="0">
                          <a:solidFill>
                            <a:srgbClr val="00000A"/>
                          </a:solidFill>
                          <a:latin typeface="Times New Roman"/>
                          <a:ea typeface="Times New Roman"/>
                        </a:rPr>
                        <a:t>Discussão em grupo sobre as conclusões das investigações realizadas.</a:t>
                      </a:r>
                    </a:p>
                  </a:txBody>
                  <a:tcPr marL="25582" marR="64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0" lvl="0" indent="-400050" algn="just">
                        <a:lnSpc>
                          <a:spcPct val="115000"/>
                        </a:lnSpc>
                        <a:spcAft>
                          <a:spcPts val="0"/>
                        </a:spcAft>
                        <a:buFont typeface="+mj-lt"/>
                        <a:buAutoNum type="romanUcPeriod" startAt="4"/>
                      </a:pPr>
                      <a:r>
                        <a:rPr lang="pt-BR" sz="1400" dirty="0">
                          <a:solidFill>
                            <a:srgbClr val="00000A"/>
                          </a:solidFill>
                          <a:latin typeface="Times New Roman"/>
                          <a:ea typeface="Times New Roman"/>
                        </a:rPr>
                        <a:t>Realizar discussões sobre as convergências e divergências entre o funcionamento de um gerador elétrico de laboratório e um gerador elétrico real.</a:t>
                      </a:r>
                    </a:p>
                  </a:txBody>
                  <a:tcPr marL="25582"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CaixaDeTexto 5"/>
          <p:cNvSpPr txBox="1"/>
          <p:nvPr/>
        </p:nvSpPr>
        <p:spPr>
          <a:xfrm>
            <a:off x="2783632" y="6433591"/>
            <a:ext cx="7488832" cy="307777"/>
          </a:xfrm>
          <a:prstGeom prst="rect">
            <a:avLst/>
          </a:prstGeom>
          <a:noFill/>
        </p:spPr>
        <p:txBody>
          <a:bodyPr wrap="square" rtlCol="0">
            <a:spAutoFit/>
          </a:bodyPr>
          <a:lstStyle/>
          <a:p>
            <a:pPr algn="ctr"/>
            <a:r>
              <a:rPr lang="pt-BR" sz="1400" dirty="0" smtClean="0"/>
              <a:t>Quadro 2: Cronograma das atividades realizadas no Episódio de Modelagem  II</a:t>
            </a:r>
            <a:endParaRPr lang="pt-BR" sz="1400" dirty="0"/>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293920"/>
            <a:ext cx="9600840" cy="902832"/>
          </a:xfrm>
          <a:prstGeom prst="rect">
            <a:avLst/>
          </a:prstGeom>
          <a:noFill/>
          <a:ln>
            <a:noFill/>
          </a:ln>
        </p:spPr>
        <p:txBody>
          <a:bodyPr anchor="b"/>
          <a:lstStyle/>
          <a:p>
            <a:pPr algn="ctr">
              <a:lnSpc>
                <a:spcPct val="100000"/>
              </a:lnSpc>
            </a:pPr>
            <a:r>
              <a:rPr lang="pt-BR" sz="3200" b="1" cap="all" spc="-1" dirty="0" smtClean="0">
                <a:solidFill>
                  <a:srgbClr val="82A670"/>
                </a:solidFill>
                <a:uFill>
                  <a:solidFill>
                    <a:srgbClr val="FFFFFF"/>
                  </a:solidFill>
                </a:uFill>
                <a:latin typeface="Cambria"/>
              </a:rPr>
              <a:t>Recursos  Instrucionais</a:t>
            </a:r>
            <a:endParaRPr lang="pt-BR" sz="1800" b="0" strike="noStrike" spc="-1" dirty="0">
              <a:solidFill>
                <a:srgbClr val="514A40"/>
              </a:solidFill>
              <a:uFill>
                <a:solidFill>
                  <a:srgbClr val="FFFFFF"/>
                </a:solidFill>
              </a:uFill>
              <a:latin typeface="Cambria"/>
            </a:endParaRPr>
          </a:p>
        </p:txBody>
      </p:sp>
      <p:sp>
        <p:nvSpPr>
          <p:cNvPr id="3" name="CaixaDeTexto 2"/>
          <p:cNvSpPr txBox="1"/>
          <p:nvPr/>
        </p:nvSpPr>
        <p:spPr>
          <a:xfrm>
            <a:off x="479376" y="1535881"/>
            <a:ext cx="11161240" cy="923330"/>
          </a:xfrm>
          <a:prstGeom prst="rect">
            <a:avLst/>
          </a:prstGeom>
          <a:noFill/>
        </p:spPr>
        <p:txBody>
          <a:bodyPr wrap="square" rtlCol="0">
            <a:spAutoFit/>
          </a:bodyPr>
          <a:lstStyle/>
          <a:p>
            <a:pPr algn="just"/>
            <a:r>
              <a:rPr lang="pt-BR" dirty="0" smtClean="0"/>
              <a:t>	Caro(a) professor(a), aqui apresentaremos os recursos utilizados para a realização dos Episódios de Modelagem sobre Pêndulos e Geração de energia elétrica. Estarão disponíveis </a:t>
            </a:r>
            <a:r>
              <a:rPr lang="pt-BR" i="1" dirty="0" smtClean="0"/>
              <a:t>links</a:t>
            </a:r>
            <a:r>
              <a:rPr lang="pt-BR" dirty="0" smtClean="0"/>
              <a:t> para </a:t>
            </a:r>
            <a:r>
              <a:rPr lang="pt-BR" i="1" dirty="0" smtClean="0"/>
              <a:t>download</a:t>
            </a:r>
            <a:r>
              <a:rPr lang="pt-BR" dirty="0" smtClean="0"/>
              <a:t> dos materiais desenvolvidos.	</a:t>
            </a:r>
            <a:endParaRPr lang="pt-BR" dirty="0"/>
          </a:p>
        </p:txBody>
      </p:sp>
      <p:sp>
        <p:nvSpPr>
          <p:cNvPr id="5" name="CustomShape 2">
            <a:hlinkClick r:id="rId3" action="ppaction://hlinksldjump"/>
          </p:cNvPr>
          <p:cNvSpPr/>
          <p:nvPr/>
        </p:nvSpPr>
        <p:spPr>
          <a:xfrm>
            <a:off x="2583376" y="2564904"/>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800" b="0" strike="noStrike" spc="-1" dirty="0" smtClean="0">
                <a:solidFill>
                  <a:srgbClr val="FFFFFF"/>
                </a:solidFill>
                <a:uFill>
                  <a:solidFill>
                    <a:srgbClr val="FFFFFF"/>
                  </a:solidFill>
                </a:uFill>
                <a:latin typeface="Cambria"/>
              </a:rPr>
              <a:t>Plataforma microcontrolada </a:t>
            </a:r>
            <a:r>
              <a:rPr lang="pt-BR" sz="1800" b="0" strike="noStrike" spc="-1" dirty="0" err="1" smtClean="0">
                <a:solidFill>
                  <a:srgbClr val="FFFFFF"/>
                </a:solidFill>
                <a:uFill>
                  <a:solidFill>
                    <a:srgbClr val="FFFFFF"/>
                  </a:solidFill>
                </a:uFill>
                <a:latin typeface="Cambria"/>
              </a:rPr>
              <a:t>Arduino</a:t>
            </a:r>
            <a:endParaRPr lang="pt-BR" sz="1800" b="0" strike="noStrike" spc="-1" dirty="0">
              <a:solidFill>
                <a:srgbClr val="000000"/>
              </a:solidFill>
              <a:uFill>
                <a:solidFill>
                  <a:srgbClr val="FFFFFF"/>
                </a:solidFill>
              </a:uFill>
              <a:latin typeface="Arial"/>
            </a:endParaRPr>
          </a:p>
        </p:txBody>
      </p:sp>
      <p:sp>
        <p:nvSpPr>
          <p:cNvPr id="6" name="CustomShape 2">
            <a:hlinkClick r:id="rId4" action="ppaction://hlinksldjump"/>
          </p:cNvPr>
          <p:cNvSpPr/>
          <p:nvPr/>
        </p:nvSpPr>
        <p:spPr>
          <a:xfrm>
            <a:off x="7176120" y="2564904"/>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pc="-1" dirty="0" smtClean="0">
                <a:solidFill>
                  <a:srgbClr val="FFFFFF"/>
                </a:solidFill>
                <a:uFill>
                  <a:solidFill>
                    <a:srgbClr val="FFFFFF"/>
                  </a:solidFill>
                </a:uFill>
                <a:latin typeface="Cambria"/>
              </a:rPr>
              <a:t>Software de vídeo análise </a:t>
            </a:r>
            <a:r>
              <a:rPr lang="pt-BR" spc="-1" dirty="0" err="1" smtClean="0">
                <a:solidFill>
                  <a:srgbClr val="FFFFFF"/>
                </a:solidFill>
                <a:uFill>
                  <a:solidFill>
                    <a:srgbClr val="FFFFFF"/>
                  </a:solidFill>
                </a:uFill>
                <a:latin typeface="Cambria"/>
              </a:rPr>
              <a:t>Tracker</a:t>
            </a:r>
            <a:endParaRPr lang="pt-BR" sz="1800" b="0" strike="noStrike" spc="-1" dirty="0">
              <a:solidFill>
                <a:srgbClr val="000000"/>
              </a:solidFill>
              <a:uFill>
                <a:solidFill>
                  <a:srgbClr val="FFFFFF"/>
                </a:solidFill>
              </a:uFill>
              <a:latin typeface="Arial"/>
            </a:endParaRPr>
          </a:p>
        </p:txBody>
      </p:sp>
      <p:sp>
        <p:nvSpPr>
          <p:cNvPr id="8" name="CustomShape 2">
            <a:hlinkClick r:id="rId5" action="ppaction://hlinksldjump"/>
          </p:cNvPr>
          <p:cNvSpPr/>
          <p:nvPr/>
        </p:nvSpPr>
        <p:spPr>
          <a:xfrm>
            <a:off x="2639616" y="4581128"/>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800" b="0" strike="noStrike" spc="-1" dirty="0" smtClean="0">
                <a:solidFill>
                  <a:srgbClr val="FFFFFF"/>
                </a:solidFill>
                <a:uFill>
                  <a:solidFill>
                    <a:srgbClr val="FFFFFF"/>
                  </a:solidFill>
                </a:uFill>
                <a:latin typeface="Cambria"/>
              </a:rPr>
              <a:t>Gerador elétrico de laboratório</a:t>
            </a:r>
            <a:endParaRPr lang="pt-BR" sz="1800" b="0" strike="noStrike" spc="-1" dirty="0">
              <a:solidFill>
                <a:srgbClr val="000000"/>
              </a:solidFill>
              <a:uFill>
                <a:solidFill>
                  <a:srgbClr val="FFFFFF"/>
                </a:solidFill>
              </a:uFill>
              <a:latin typeface="Arial"/>
            </a:endParaRPr>
          </a:p>
        </p:txBody>
      </p:sp>
      <p:sp>
        <p:nvSpPr>
          <p:cNvPr id="9" name="CustomShape 2">
            <a:hlinkClick r:id="rId6" action="ppaction://hlinksldjump"/>
          </p:cNvPr>
          <p:cNvSpPr/>
          <p:nvPr/>
        </p:nvSpPr>
        <p:spPr>
          <a:xfrm>
            <a:off x="7191888" y="4561472"/>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800" b="0" strike="noStrike" spc="-1" dirty="0" err="1" smtClean="0">
                <a:solidFill>
                  <a:srgbClr val="FFFFFF"/>
                </a:solidFill>
                <a:uFill>
                  <a:solidFill>
                    <a:srgbClr val="FFFFFF"/>
                  </a:solidFill>
                </a:uFill>
                <a:latin typeface="Cambria"/>
              </a:rPr>
              <a:t>Clickers</a:t>
            </a:r>
            <a:endParaRPr lang="pt-BR" sz="1800" b="0" strike="noStrike" spc="-1" dirty="0">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293920"/>
            <a:ext cx="9600840" cy="902832"/>
          </a:xfrm>
          <a:prstGeom prst="rect">
            <a:avLst/>
          </a:prstGeom>
          <a:noFill/>
          <a:ln>
            <a:noFill/>
          </a:ln>
        </p:spPr>
        <p:txBody>
          <a:bodyPr anchor="b"/>
          <a:lstStyle/>
          <a:p>
            <a:pPr algn="ctr">
              <a:lnSpc>
                <a:spcPct val="100000"/>
              </a:lnSpc>
            </a:pPr>
            <a:r>
              <a:rPr lang="pt-BR" sz="3200" b="1" cap="all" spc="-1" dirty="0" smtClean="0">
                <a:solidFill>
                  <a:srgbClr val="82A670"/>
                </a:solidFill>
                <a:uFill>
                  <a:solidFill>
                    <a:srgbClr val="FFFFFF"/>
                  </a:solidFill>
                </a:uFill>
                <a:latin typeface="Cambria"/>
              </a:rPr>
              <a:t>plataforma microcontrolada </a:t>
            </a:r>
            <a:r>
              <a:rPr lang="pt-BR" sz="3200" b="1" cap="all" spc="-1" dirty="0" err="1" smtClean="0">
                <a:solidFill>
                  <a:srgbClr val="82A670"/>
                </a:solidFill>
                <a:uFill>
                  <a:solidFill>
                    <a:srgbClr val="FFFFFF"/>
                  </a:solidFill>
                </a:uFill>
                <a:latin typeface="Cambria"/>
              </a:rPr>
              <a:t>arduino</a:t>
            </a:r>
            <a:r>
              <a:rPr lang="pt-BR" sz="3200" b="1" cap="all" spc="-1" dirty="0" smtClean="0">
                <a:solidFill>
                  <a:srgbClr val="82A670"/>
                </a:solidFill>
                <a:uFill>
                  <a:solidFill>
                    <a:srgbClr val="FFFFFF"/>
                  </a:solidFill>
                </a:uFill>
                <a:latin typeface="Cambria"/>
              </a:rPr>
              <a:t> e seus componentes</a:t>
            </a:r>
            <a:endParaRPr lang="pt-BR" sz="1800" b="0" strike="noStrike" spc="-1" dirty="0">
              <a:solidFill>
                <a:srgbClr val="514A40"/>
              </a:solidFill>
              <a:uFill>
                <a:solidFill>
                  <a:srgbClr val="FFFFFF"/>
                </a:solidFill>
              </a:uFill>
              <a:latin typeface="Cambria"/>
            </a:endParaRPr>
          </a:p>
        </p:txBody>
      </p:sp>
      <p:sp>
        <p:nvSpPr>
          <p:cNvPr id="3" name="CaixaDeTexto 2"/>
          <p:cNvSpPr txBox="1"/>
          <p:nvPr/>
        </p:nvSpPr>
        <p:spPr>
          <a:xfrm>
            <a:off x="479376" y="1535881"/>
            <a:ext cx="5544000" cy="4524315"/>
          </a:xfrm>
          <a:prstGeom prst="rect">
            <a:avLst/>
          </a:prstGeom>
          <a:noFill/>
        </p:spPr>
        <p:txBody>
          <a:bodyPr wrap="square" rtlCol="0">
            <a:spAutoFit/>
          </a:bodyPr>
          <a:lstStyle/>
          <a:p>
            <a:pPr algn="just"/>
            <a:r>
              <a:rPr lang="pt-BR" dirty="0" smtClean="0"/>
              <a:t>	Buscando potencializar os processos da Modelagem Científica, utilizamos para o desenvolvimento do Episódio de Modelagem I, além de recursos tradicionais como cordão, chumbada e cronômetro, a plataforma microcontrolada </a:t>
            </a:r>
            <a:r>
              <a:rPr lang="pt-BR" dirty="0" err="1" smtClean="0"/>
              <a:t>Arduino</a:t>
            </a:r>
            <a:r>
              <a:rPr lang="pt-BR" dirty="0" smtClean="0"/>
              <a:t> como ferramenta para coleta de dados. Três grupos receberam um </a:t>
            </a:r>
            <a:r>
              <a:rPr lang="pt-BR" i="1" dirty="0" smtClean="0"/>
              <a:t>kit</a:t>
            </a:r>
            <a:r>
              <a:rPr lang="pt-BR" dirty="0" smtClean="0"/>
              <a:t> contendo um sistema que utiliza a plataforma microcontrolada </a:t>
            </a:r>
            <a:r>
              <a:rPr lang="pt-BR" dirty="0" err="1" smtClean="0"/>
              <a:t>Arduino</a:t>
            </a:r>
            <a:r>
              <a:rPr lang="pt-BR" dirty="0" smtClean="0"/>
              <a:t>, um sensor acelerômetro e um módulo </a:t>
            </a:r>
            <a:r>
              <a:rPr lang="pt-BR" i="1" dirty="0" smtClean="0"/>
              <a:t>Bluetooth.</a:t>
            </a:r>
          </a:p>
          <a:p>
            <a:pPr algn="just"/>
            <a:r>
              <a:rPr lang="pt-BR" dirty="0" smtClean="0"/>
              <a:t>	Com o acelerômetro, os alunos obtiveram dados das acelerações nos eixos x, y e z, em termos da aceleração da gravidade. A utilização do módulo </a:t>
            </a:r>
            <a:r>
              <a:rPr lang="pt-BR" i="1" dirty="0" smtClean="0"/>
              <a:t>Bluetooth</a:t>
            </a:r>
            <a:r>
              <a:rPr lang="pt-BR" dirty="0" smtClean="0"/>
              <a:t> possibilitou aos alunos a realização da coleta de dados sem que fosse necessário o uso de cabos, o que limitaria os movimentos do experimento.	</a:t>
            </a:r>
            <a:endParaRPr lang="pt-BR" dirty="0"/>
          </a:p>
        </p:txBody>
      </p:sp>
      <p:pic>
        <p:nvPicPr>
          <p:cNvPr id="8" name="Imagem 7"/>
          <p:cNvPicPr/>
          <p:nvPr/>
        </p:nvPicPr>
        <p:blipFill>
          <a:blip r:embed="rId3" cstate="print"/>
          <a:srcRect l="13592" t="43640" r="13347" b="10175"/>
          <a:stretch>
            <a:fillRect/>
          </a:stretch>
        </p:blipFill>
        <p:spPr bwMode="auto">
          <a:xfrm>
            <a:off x="6528048" y="2420888"/>
            <a:ext cx="5256584" cy="2808312"/>
          </a:xfrm>
          <a:prstGeom prst="rect">
            <a:avLst/>
          </a:prstGeom>
          <a:noFill/>
          <a:ln w="9525">
            <a:noFill/>
            <a:miter lim="800000"/>
            <a:headEnd/>
            <a:tailEnd/>
          </a:ln>
        </p:spPr>
      </p:pic>
      <p:sp>
        <p:nvSpPr>
          <p:cNvPr id="9" name="CaixaDeTexto 8"/>
          <p:cNvSpPr txBox="1"/>
          <p:nvPr/>
        </p:nvSpPr>
        <p:spPr>
          <a:xfrm>
            <a:off x="7600779" y="1969095"/>
            <a:ext cx="3247749" cy="307777"/>
          </a:xfrm>
          <a:prstGeom prst="rect">
            <a:avLst/>
          </a:prstGeom>
          <a:noFill/>
        </p:spPr>
        <p:txBody>
          <a:bodyPr wrap="none" rtlCol="0">
            <a:spAutoFit/>
          </a:bodyPr>
          <a:lstStyle/>
          <a:p>
            <a:r>
              <a:rPr lang="pt-BR" sz="1400" dirty="0" smtClean="0"/>
              <a:t>Figura 2: </a:t>
            </a:r>
            <a:r>
              <a:rPr lang="pt-BR" sz="1400" dirty="0" err="1" smtClean="0"/>
              <a:t>Arduino</a:t>
            </a:r>
            <a:r>
              <a:rPr lang="pt-BR" sz="1400" dirty="0" smtClean="0"/>
              <a:t> e seus componentes</a:t>
            </a:r>
            <a:endParaRPr lang="pt-BR" sz="1400" dirty="0"/>
          </a:p>
        </p:txBody>
      </p:sp>
      <p:sp>
        <p:nvSpPr>
          <p:cNvPr id="10" name="CaixaDeTexto 9"/>
          <p:cNvSpPr txBox="1"/>
          <p:nvPr/>
        </p:nvSpPr>
        <p:spPr>
          <a:xfrm>
            <a:off x="8232351" y="5229200"/>
            <a:ext cx="1824089" cy="276999"/>
          </a:xfrm>
          <a:prstGeom prst="rect">
            <a:avLst/>
          </a:prstGeom>
          <a:noFill/>
        </p:spPr>
        <p:txBody>
          <a:bodyPr wrap="none" rtlCol="0">
            <a:spAutoFit/>
          </a:bodyPr>
          <a:lstStyle/>
          <a:p>
            <a:r>
              <a:rPr lang="pt-BR" sz="1200" dirty="0" smtClean="0"/>
              <a:t>Fonte: Acervo da autora</a:t>
            </a:r>
            <a:endParaRPr lang="pt-BR" sz="1200" dirty="0"/>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293920"/>
            <a:ext cx="9600840" cy="902832"/>
          </a:xfrm>
          <a:prstGeom prst="rect">
            <a:avLst/>
          </a:prstGeom>
          <a:noFill/>
          <a:ln>
            <a:noFill/>
          </a:ln>
        </p:spPr>
        <p:txBody>
          <a:bodyPr anchor="b"/>
          <a:lstStyle/>
          <a:p>
            <a:pPr algn="ctr">
              <a:lnSpc>
                <a:spcPct val="100000"/>
              </a:lnSpc>
            </a:pPr>
            <a:r>
              <a:rPr lang="pt-BR" sz="3200" b="1" cap="all" spc="-1" dirty="0" smtClean="0">
                <a:solidFill>
                  <a:srgbClr val="82A670"/>
                </a:solidFill>
                <a:uFill>
                  <a:solidFill>
                    <a:srgbClr val="FFFFFF"/>
                  </a:solidFill>
                </a:uFill>
                <a:latin typeface="Cambria"/>
              </a:rPr>
              <a:t>plataforma microcontrolada </a:t>
            </a:r>
            <a:r>
              <a:rPr lang="pt-BR" sz="3200" b="1" cap="all" spc="-1" dirty="0" err="1" smtClean="0">
                <a:solidFill>
                  <a:srgbClr val="82A670"/>
                </a:solidFill>
                <a:uFill>
                  <a:solidFill>
                    <a:srgbClr val="FFFFFF"/>
                  </a:solidFill>
                </a:uFill>
                <a:latin typeface="Cambria"/>
              </a:rPr>
              <a:t>arduino</a:t>
            </a:r>
            <a:r>
              <a:rPr lang="pt-BR" sz="3200" b="1" cap="all" spc="-1" dirty="0" smtClean="0">
                <a:solidFill>
                  <a:srgbClr val="82A670"/>
                </a:solidFill>
                <a:uFill>
                  <a:solidFill>
                    <a:srgbClr val="FFFFFF"/>
                  </a:solidFill>
                </a:uFill>
                <a:latin typeface="Cambria"/>
              </a:rPr>
              <a:t> e seus componentes</a:t>
            </a:r>
            <a:endParaRPr lang="pt-BR" sz="1800" b="0" strike="noStrike" spc="-1" dirty="0">
              <a:solidFill>
                <a:srgbClr val="514A40"/>
              </a:solidFill>
              <a:uFill>
                <a:solidFill>
                  <a:srgbClr val="FFFFFF"/>
                </a:solidFill>
              </a:uFill>
              <a:latin typeface="Cambria"/>
            </a:endParaRPr>
          </a:p>
        </p:txBody>
      </p:sp>
      <p:sp>
        <p:nvSpPr>
          <p:cNvPr id="3" name="CaixaDeTexto 2"/>
          <p:cNvSpPr txBox="1"/>
          <p:nvPr/>
        </p:nvSpPr>
        <p:spPr>
          <a:xfrm>
            <a:off x="479376" y="1823913"/>
            <a:ext cx="5544000" cy="3693319"/>
          </a:xfrm>
          <a:prstGeom prst="rect">
            <a:avLst/>
          </a:prstGeom>
          <a:noFill/>
        </p:spPr>
        <p:txBody>
          <a:bodyPr wrap="square" rtlCol="0">
            <a:spAutoFit/>
          </a:bodyPr>
          <a:lstStyle/>
          <a:p>
            <a:pPr algn="just"/>
            <a:r>
              <a:rPr lang="pt-BR" dirty="0" smtClean="0"/>
              <a:t>	 Com os dados coletados, é possível construir, analisar e interpretar gráficos do movimento realizado, e assim obter as grandezas de período e frequência de oscilação. </a:t>
            </a:r>
          </a:p>
          <a:p>
            <a:pPr algn="just"/>
            <a:r>
              <a:rPr lang="pt-BR" dirty="0" smtClean="0"/>
              <a:t>	O foco desta proposta é a coleta de dados a partir do aparato experimental que foi entregue aos alunos já montados, de acordo com o </a:t>
            </a:r>
            <a:r>
              <a:rPr lang="pt-BR" u="sng" dirty="0" smtClean="0">
                <a:hlinkClick r:id="rId3" action="ppaction://hlinkfile"/>
              </a:rPr>
              <a:t>esquema</a:t>
            </a:r>
            <a:r>
              <a:rPr lang="pt-BR" u="sng" dirty="0" smtClean="0"/>
              <a:t> </a:t>
            </a:r>
            <a:r>
              <a:rPr lang="pt-BR" dirty="0" smtClean="0"/>
              <a:t>do circuito do </a:t>
            </a:r>
            <a:r>
              <a:rPr lang="pt-BR" dirty="0" err="1" smtClean="0"/>
              <a:t>Arduino</a:t>
            </a:r>
            <a:r>
              <a:rPr lang="pt-BR" dirty="0" smtClean="0"/>
              <a:t> necessário para esta atividade, bem como a placa </a:t>
            </a:r>
            <a:r>
              <a:rPr lang="pt-BR" dirty="0" err="1" smtClean="0"/>
              <a:t>Arduino</a:t>
            </a:r>
            <a:r>
              <a:rPr lang="pt-BR" dirty="0" smtClean="0"/>
              <a:t> já programada com o </a:t>
            </a:r>
            <a:r>
              <a:rPr lang="pt-BR" u="sng" dirty="0" smtClean="0">
                <a:hlinkClick r:id="rId4" action="ppaction://hlinkfile"/>
              </a:rPr>
              <a:t>comando do programa</a:t>
            </a:r>
            <a:r>
              <a:rPr lang="pt-BR" dirty="0" smtClean="0"/>
              <a:t> para a utilização do sensor para a coleta de dados.</a:t>
            </a:r>
          </a:p>
          <a:p>
            <a:pPr algn="just"/>
            <a:r>
              <a:rPr lang="pt-BR" dirty="0" smtClean="0"/>
              <a:t>	</a:t>
            </a:r>
          </a:p>
          <a:p>
            <a:pPr algn="just"/>
            <a:r>
              <a:rPr lang="pt-BR" dirty="0" smtClean="0"/>
              <a:t>	</a:t>
            </a:r>
            <a:endParaRPr lang="pt-BR" dirty="0"/>
          </a:p>
        </p:txBody>
      </p:sp>
      <p:sp>
        <p:nvSpPr>
          <p:cNvPr id="12" name="CaixaDeTexto 11"/>
          <p:cNvSpPr txBox="1"/>
          <p:nvPr/>
        </p:nvSpPr>
        <p:spPr>
          <a:xfrm>
            <a:off x="6384032" y="1812880"/>
            <a:ext cx="5544000" cy="3139321"/>
          </a:xfrm>
          <a:prstGeom prst="rect">
            <a:avLst/>
          </a:prstGeom>
          <a:noFill/>
        </p:spPr>
        <p:txBody>
          <a:bodyPr wrap="square" rtlCol="0">
            <a:spAutoFit/>
          </a:bodyPr>
          <a:lstStyle/>
          <a:p>
            <a:pPr algn="just"/>
            <a:r>
              <a:rPr lang="pt-BR" dirty="0" smtClean="0"/>
              <a:t>	Para que houvesse maior envolvimento dos alunos no desenvolvimento experimental, elaboramos um </a:t>
            </a:r>
            <a:r>
              <a:rPr lang="pt-BR" u="sng" dirty="0" smtClean="0">
                <a:hlinkClick r:id="rId5" action="ppaction://hlinkfile"/>
              </a:rPr>
              <a:t>passo a passo</a:t>
            </a:r>
            <a:r>
              <a:rPr lang="pt-BR" dirty="0" smtClean="0"/>
              <a:t> para a coleta de dados utilizando tal circuito.</a:t>
            </a:r>
          </a:p>
          <a:p>
            <a:pPr algn="just"/>
            <a:r>
              <a:rPr lang="pt-BR" dirty="0" smtClean="0"/>
              <a:t>	Neste material encontram-se as etapas que devem ser desenvolvidas desde o pareamento do </a:t>
            </a:r>
            <a:r>
              <a:rPr lang="pt-BR" i="1" dirty="0" smtClean="0"/>
              <a:t>Bluetooth</a:t>
            </a:r>
            <a:r>
              <a:rPr lang="pt-BR" dirty="0" smtClean="0"/>
              <a:t> com o computador até a construção do gráfico. Uma aula foi necessária para a discussão sobre a análise gráfica. Vá em “saiba mais”, para uma explicação mais detalhada da análise gráfica.</a:t>
            </a:r>
          </a:p>
          <a:p>
            <a:pPr algn="just"/>
            <a:r>
              <a:rPr lang="pt-BR" dirty="0" smtClean="0"/>
              <a:t>	</a:t>
            </a:r>
            <a:endParaRPr lang="pt-BR" dirty="0"/>
          </a:p>
        </p:txBody>
      </p:sp>
      <p:sp>
        <p:nvSpPr>
          <p:cNvPr id="5" name="CustomShape 7">
            <a:hlinkClick r:id="rId6" action="ppaction://hlinkfile"/>
          </p:cNvPr>
          <p:cNvSpPr/>
          <p:nvPr/>
        </p:nvSpPr>
        <p:spPr>
          <a:xfrm>
            <a:off x="8832304" y="5805264"/>
            <a:ext cx="3168352" cy="864096"/>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400" spc="-1" dirty="0" smtClean="0">
                <a:solidFill>
                  <a:srgbClr val="FFFFFF"/>
                </a:solidFill>
                <a:uFill>
                  <a:solidFill>
                    <a:srgbClr val="FFFFFF"/>
                  </a:solidFill>
                </a:uFill>
              </a:rPr>
              <a:t>Saiba mais sobre o </a:t>
            </a:r>
            <a:r>
              <a:rPr lang="pt-BR" sz="1400" spc="-1" dirty="0" err="1" smtClean="0">
                <a:solidFill>
                  <a:srgbClr val="FFFFFF"/>
                </a:solidFill>
                <a:uFill>
                  <a:solidFill>
                    <a:srgbClr val="FFFFFF"/>
                  </a:solidFill>
                </a:uFill>
              </a:rPr>
              <a:t>Arduino</a:t>
            </a:r>
            <a:r>
              <a:rPr lang="pt-BR" sz="1400" spc="-1" dirty="0" smtClean="0">
                <a:solidFill>
                  <a:srgbClr val="FFFFFF"/>
                </a:solidFill>
                <a:uFill>
                  <a:solidFill>
                    <a:srgbClr val="FFFFFF"/>
                  </a:solidFill>
                </a:uFill>
              </a:rPr>
              <a:t> e seus componentes</a:t>
            </a:r>
            <a:endParaRPr lang="pt-BR" sz="1400" b="0" strike="noStrike" spc="-1" dirty="0">
              <a:solidFill>
                <a:srgbClr val="000000"/>
              </a:solidFill>
              <a:uFill>
                <a:solidFill>
                  <a:srgbClr val="FFFFFF"/>
                </a:solidFill>
              </a:uFil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293920"/>
            <a:ext cx="9600840" cy="902832"/>
          </a:xfrm>
          <a:prstGeom prst="rect">
            <a:avLst/>
          </a:prstGeom>
          <a:noFill/>
          <a:ln>
            <a:noFill/>
          </a:ln>
        </p:spPr>
        <p:txBody>
          <a:bodyPr anchor="b"/>
          <a:lstStyle/>
          <a:p>
            <a:pPr algn="ctr">
              <a:lnSpc>
                <a:spcPct val="100000"/>
              </a:lnSpc>
            </a:pPr>
            <a:r>
              <a:rPr lang="pt-BR" sz="3200" b="1" i="1" cap="all" spc="-1" dirty="0" smtClean="0">
                <a:solidFill>
                  <a:srgbClr val="82A670"/>
                </a:solidFill>
                <a:uFill>
                  <a:solidFill>
                    <a:srgbClr val="FFFFFF"/>
                  </a:solidFill>
                </a:uFill>
                <a:latin typeface="Cambria"/>
              </a:rPr>
              <a:t>Software</a:t>
            </a:r>
            <a:r>
              <a:rPr lang="pt-BR" sz="3200" b="1" cap="all" spc="-1" dirty="0" smtClean="0">
                <a:solidFill>
                  <a:srgbClr val="82A670"/>
                </a:solidFill>
                <a:uFill>
                  <a:solidFill>
                    <a:srgbClr val="FFFFFF"/>
                  </a:solidFill>
                </a:uFill>
                <a:latin typeface="Cambria"/>
              </a:rPr>
              <a:t> de vídeo análise </a:t>
            </a:r>
            <a:r>
              <a:rPr lang="pt-BR" sz="3200" b="1" cap="all" spc="-1" dirty="0" err="1" smtClean="0">
                <a:solidFill>
                  <a:srgbClr val="82A670"/>
                </a:solidFill>
                <a:uFill>
                  <a:solidFill>
                    <a:srgbClr val="FFFFFF"/>
                  </a:solidFill>
                </a:uFill>
                <a:latin typeface="Cambria"/>
              </a:rPr>
              <a:t>Tracker</a:t>
            </a:r>
            <a:endParaRPr lang="pt-BR" sz="1800" b="0" strike="noStrike" spc="-1" dirty="0">
              <a:solidFill>
                <a:srgbClr val="514A40"/>
              </a:solidFill>
              <a:uFill>
                <a:solidFill>
                  <a:srgbClr val="FFFFFF"/>
                </a:solidFill>
              </a:uFill>
              <a:latin typeface="Cambria"/>
            </a:endParaRPr>
          </a:p>
        </p:txBody>
      </p:sp>
      <p:sp>
        <p:nvSpPr>
          <p:cNvPr id="3" name="CaixaDeTexto 2"/>
          <p:cNvSpPr txBox="1"/>
          <p:nvPr/>
        </p:nvSpPr>
        <p:spPr>
          <a:xfrm>
            <a:off x="479376" y="1484784"/>
            <a:ext cx="5544000" cy="3970318"/>
          </a:xfrm>
          <a:prstGeom prst="rect">
            <a:avLst/>
          </a:prstGeom>
          <a:noFill/>
        </p:spPr>
        <p:txBody>
          <a:bodyPr wrap="square" rtlCol="0">
            <a:spAutoFit/>
          </a:bodyPr>
          <a:lstStyle/>
          <a:p>
            <a:pPr algn="just"/>
            <a:r>
              <a:rPr lang="pt-BR" dirty="0" smtClean="0"/>
              <a:t>	Com o intuito de introduzir novas formas de realização de atividades em sala de aula, apresentamos aos alunos uma segunda ferramenta para coleta de dados, a vídeo análise utilizando o </a:t>
            </a:r>
            <a:r>
              <a:rPr lang="pt-BR" i="1" dirty="0" smtClean="0"/>
              <a:t>software </a:t>
            </a:r>
            <a:r>
              <a:rPr lang="pt-BR" i="1" dirty="0" err="1" smtClean="0"/>
              <a:t>Tracker</a:t>
            </a:r>
            <a:r>
              <a:rPr lang="pt-BR" dirty="0" smtClean="0"/>
              <a:t>. </a:t>
            </a:r>
          </a:p>
          <a:p>
            <a:pPr algn="just"/>
            <a:r>
              <a:rPr lang="pt-BR" dirty="0" smtClean="0"/>
              <a:t>	A partir de medidas de referência fornecidas, este </a:t>
            </a:r>
            <a:r>
              <a:rPr lang="pt-BR" i="1" dirty="0" smtClean="0"/>
              <a:t>software</a:t>
            </a:r>
            <a:r>
              <a:rPr lang="pt-BR" dirty="0" smtClean="0"/>
              <a:t> permite analisar movimentos quadro a quadro, disponibilizando medidas de posição; velocidade; aceleração; entre outras possibilidades. </a:t>
            </a:r>
          </a:p>
          <a:p>
            <a:pPr algn="just"/>
            <a:r>
              <a:rPr lang="pt-BR" dirty="0" smtClean="0"/>
              <a:t>	Estes dados são obtidos a partir da análise do movimento desejado, onde a marcação ponto a ponto da posição do corpo no espaço e no tempo gera uma série de dados que formam uma tabela. </a:t>
            </a:r>
            <a:endParaRPr lang="pt-BR" dirty="0"/>
          </a:p>
        </p:txBody>
      </p:sp>
      <p:sp>
        <p:nvSpPr>
          <p:cNvPr id="12" name="CaixaDeTexto 11"/>
          <p:cNvSpPr txBox="1"/>
          <p:nvPr/>
        </p:nvSpPr>
        <p:spPr>
          <a:xfrm>
            <a:off x="6384032" y="1484784"/>
            <a:ext cx="5544000" cy="4524315"/>
          </a:xfrm>
          <a:prstGeom prst="rect">
            <a:avLst/>
          </a:prstGeom>
          <a:noFill/>
        </p:spPr>
        <p:txBody>
          <a:bodyPr wrap="square" rtlCol="0">
            <a:spAutoFit/>
          </a:bodyPr>
          <a:lstStyle/>
          <a:p>
            <a:pPr algn="just"/>
            <a:r>
              <a:rPr lang="pt-BR" dirty="0" smtClean="0"/>
              <a:t>	Para a utilização desta ferramenta os grupos receberam um guia com o </a:t>
            </a:r>
            <a:r>
              <a:rPr lang="pt-BR" u="sng" dirty="0" smtClean="0">
                <a:hlinkClick r:id="rId3" action="ppaction://hlinkfile"/>
              </a:rPr>
              <a:t>passo a passo</a:t>
            </a:r>
            <a:r>
              <a:rPr lang="pt-BR" dirty="0" smtClean="0"/>
              <a:t>, mostrando desde dicas para gravar um bom vídeo, execução correta do programa, até a construção dos gráficos.	</a:t>
            </a:r>
          </a:p>
          <a:p>
            <a:pPr algn="just"/>
            <a:r>
              <a:rPr lang="pt-BR" dirty="0" smtClean="0"/>
              <a:t>	Os alunos foram direcionados a analisar o gráfico de posição </a:t>
            </a:r>
            <a:r>
              <a:rPr lang="pt-BR" i="1" dirty="0" smtClean="0"/>
              <a:t>versus</a:t>
            </a:r>
            <a:r>
              <a:rPr lang="pt-BR" dirty="0" smtClean="0"/>
              <a:t> tempo. Para analisar uma oscilação completa em relação à posição ocupada pelo corpo suspenso, é necessário observar a posição de onde parte o corpo, sendo sua posição de máximo deslocamento angular (amplitude), que se refere aos picos do gráfico, passando pelo ponto mais baixo do sistema, indo até a amplitude negativa e voltando à amplitude positiva, em relação ao eixo coordenado.</a:t>
            </a:r>
          </a:p>
          <a:p>
            <a:pPr algn="just"/>
            <a:r>
              <a:rPr lang="pt-BR" dirty="0" smtClean="0"/>
              <a:t>	</a:t>
            </a:r>
            <a:endParaRPr lang="pt-BR" dirty="0"/>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293920"/>
            <a:ext cx="9600840" cy="902832"/>
          </a:xfrm>
          <a:prstGeom prst="rect">
            <a:avLst/>
          </a:prstGeom>
          <a:noFill/>
          <a:ln>
            <a:noFill/>
          </a:ln>
        </p:spPr>
        <p:txBody>
          <a:bodyPr anchor="b"/>
          <a:lstStyle/>
          <a:p>
            <a:pPr algn="ctr">
              <a:lnSpc>
                <a:spcPct val="100000"/>
              </a:lnSpc>
            </a:pPr>
            <a:r>
              <a:rPr lang="pt-BR" sz="3200" b="1" cap="all" spc="-1" dirty="0" smtClean="0">
                <a:solidFill>
                  <a:srgbClr val="82A670"/>
                </a:solidFill>
                <a:uFill>
                  <a:solidFill>
                    <a:srgbClr val="FFFFFF"/>
                  </a:solidFill>
                </a:uFill>
                <a:latin typeface="Cambria"/>
              </a:rPr>
              <a:t>Gerador elétrico de laboratório</a:t>
            </a:r>
            <a:endParaRPr lang="pt-BR" sz="1800" b="0" strike="noStrike" spc="-1" dirty="0">
              <a:solidFill>
                <a:srgbClr val="514A40"/>
              </a:solidFill>
              <a:uFill>
                <a:solidFill>
                  <a:srgbClr val="FFFFFF"/>
                </a:solidFill>
              </a:uFill>
              <a:latin typeface="Cambria"/>
            </a:endParaRPr>
          </a:p>
        </p:txBody>
      </p:sp>
      <p:sp>
        <p:nvSpPr>
          <p:cNvPr id="3" name="CaixaDeTexto 2"/>
          <p:cNvSpPr txBox="1"/>
          <p:nvPr/>
        </p:nvSpPr>
        <p:spPr>
          <a:xfrm>
            <a:off x="479376" y="1484784"/>
            <a:ext cx="11233248" cy="2585323"/>
          </a:xfrm>
          <a:prstGeom prst="rect">
            <a:avLst/>
          </a:prstGeom>
          <a:noFill/>
        </p:spPr>
        <p:txBody>
          <a:bodyPr wrap="square" rtlCol="0">
            <a:spAutoFit/>
          </a:bodyPr>
          <a:lstStyle/>
          <a:p>
            <a:pPr algn="just"/>
            <a:r>
              <a:rPr lang="pt-BR" dirty="0" smtClean="0"/>
              <a:t>	Com intuito de potencializar o desenvolvimento do Episódio de Modelagem II, construímos um gerador elétrico de laboratório, para que os alunos pudessem observar a estrutura interna de um gerador elétrico e melhor compreender o funcionamento do mesmo. Construímos nosso próprio gerador elétrico, pois não encontramos na literatura a descrição de um aparato experimental capaz de atender às nossas necessidades, isto é, algo que propiciasse a alteração de parâmetros como número de espiras, número de bobinas associadas em série e em paralelo, velocidade de rotação e distância entre os imãs e as bobinas. 	Utilizamos como base giratória para os imãs um motor de ventilador de geladeira (Elgin – MM-20B). Montamos o gerador conforme mostrado na Figura 3.</a:t>
            </a:r>
          </a:p>
          <a:p>
            <a:pPr algn="just"/>
            <a:r>
              <a:rPr lang="pt-BR" dirty="0" smtClean="0"/>
              <a:t>	</a:t>
            </a:r>
            <a:endParaRPr lang="pt-BR" dirty="0"/>
          </a:p>
        </p:txBody>
      </p:sp>
      <p:pic>
        <p:nvPicPr>
          <p:cNvPr id="5" name="Imagem 4"/>
          <p:cNvPicPr/>
          <p:nvPr/>
        </p:nvPicPr>
        <p:blipFill>
          <a:blip r:embed="rId3" cstate="print"/>
          <a:srcRect l="9379" t="29443" r="15295" b="28100"/>
          <a:stretch>
            <a:fillRect/>
          </a:stretch>
        </p:blipFill>
        <p:spPr bwMode="auto">
          <a:xfrm>
            <a:off x="1991544" y="4005064"/>
            <a:ext cx="8352928" cy="2016224"/>
          </a:xfrm>
          <a:prstGeom prst="rect">
            <a:avLst/>
          </a:prstGeom>
        </p:spPr>
      </p:pic>
      <p:sp>
        <p:nvSpPr>
          <p:cNvPr id="6" name="CaixaDeTexto 5"/>
          <p:cNvSpPr txBox="1"/>
          <p:nvPr/>
        </p:nvSpPr>
        <p:spPr>
          <a:xfrm>
            <a:off x="4504435" y="3769295"/>
            <a:ext cx="3365024" cy="307777"/>
          </a:xfrm>
          <a:prstGeom prst="rect">
            <a:avLst/>
          </a:prstGeom>
          <a:noFill/>
        </p:spPr>
        <p:txBody>
          <a:bodyPr wrap="none" rtlCol="0">
            <a:spAutoFit/>
          </a:bodyPr>
          <a:lstStyle/>
          <a:p>
            <a:r>
              <a:rPr lang="pt-BR" sz="1400" dirty="0" smtClean="0"/>
              <a:t>Figura 3: Gerador elétrico de laboratório</a:t>
            </a:r>
            <a:endParaRPr lang="pt-BR" sz="1400" dirty="0"/>
          </a:p>
        </p:txBody>
      </p:sp>
      <p:sp>
        <p:nvSpPr>
          <p:cNvPr id="7" name="CaixaDeTexto 6"/>
          <p:cNvSpPr txBox="1"/>
          <p:nvPr/>
        </p:nvSpPr>
        <p:spPr>
          <a:xfrm>
            <a:off x="5087888" y="5960313"/>
            <a:ext cx="1824089" cy="276999"/>
          </a:xfrm>
          <a:prstGeom prst="rect">
            <a:avLst/>
          </a:prstGeom>
          <a:noFill/>
        </p:spPr>
        <p:txBody>
          <a:bodyPr wrap="none" rtlCol="0">
            <a:spAutoFit/>
          </a:bodyPr>
          <a:lstStyle/>
          <a:p>
            <a:r>
              <a:rPr lang="pt-BR" sz="1200" dirty="0" smtClean="0"/>
              <a:t>Fonte: Acervo da autora</a:t>
            </a:r>
            <a:endParaRPr lang="pt-BR" sz="1200" dirty="0"/>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293920"/>
            <a:ext cx="9600840" cy="902832"/>
          </a:xfrm>
          <a:prstGeom prst="rect">
            <a:avLst/>
          </a:prstGeom>
          <a:noFill/>
          <a:ln>
            <a:noFill/>
          </a:ln>
        </p:spPr>
        <p:txBody>
          <a:bodyPr anchor="b"/>
          <a:lstStyle/>
          <a:p>
            <a:pPr algn="ctr">
              <a:lnSpc>
                <a:spcPct val="100000"/>
              </a:lnSpc>
            </a:pPr>
            <a:r>
              <a:rPr lang="pt-BR" sz="3200" b="1" i="1" cap="all" spc="-1" dirty="0" smtClean="0">
                <a:solidFill>
                  <a:srgbClr val="82A670"/>
                </a:solidFill>
                <a:uFill>
                  <a:solidFill>
                    <a:srgbClr val="FFFFFF"/>
                  </a:solidFill>
                </a:uFill>
                <a:latin typeface="Cambria"/>
              </a:rPr>
              <a:t>Gerador elétrico de laboratório</a:t>
            </a:r>
            <a:endParaRPr lang="pt-BR" sz="1800" b="0" strike="noStrike" spc="-1" dirty="0">
              <a:solidFill>
                <a:srgbClr val="514A40"/>
              </a:solidFill>
              <a:uFill>
                <a:solidFill>
                  <a:srgbClr val="FFFFFF"/>
                </a:solidFill>
              </a:uFill>
              <a:latin typeface="Cambria"/>
            </a:endParaRPr>
          </a:p>
        </p:txBody>
      </p:sp>
      <p:sp>
        <p:nvSpPr>
          <p:cNvPr id="3" name="CaixaDeTexto 2"/>
          <p:cNvSpPr txBox="1"/>
          <p:nvPr/>
        </p:nvSpPr>
        <p:spPr>
          <a:xfrm>
            <a:off x="479376" y="1340768"/>
            <a:ext cx="5544000" cy="2031325"/>
          </a:xfrm>
          <a:prstGeom prst="rect">
            <a:avLst/>
          </a:prstGeom>
          <a:noFill/>
        </p:spPr>
        <p:txBody>
          <a:bodyPr wrap="square" rtlCol="0">
            <a:spAutoFit/>
          </a:bodyPr>
          <a:lstStyle/>
          <a:p>
            <a:pPr algn="just"/>
            <a:r>
              <a:rPr lang="pt-BR" dirty="0" smtClean="0"/>
              <a:t>	Iniciamos a busca por bobinas de cobre esmaltado com um determinado número de espiras que fosse suficiente para nossos imãs de 8 mm diâmetro por 1,5 mm de altura. Acabamos confeccionando seis bobinas e as dispusemos sobre um círculo de MDF (</a:t>
            </a:r>
            <a:r>
              <a:rPr lang="pt-BR" dirty="0" err="1" smtClean="0"/>
              <a:t>Medium</a:t>
            </a:r>
            <a:r>
              <a:rPr lang="pt-BR" dirty="0" smtClean="0"/>
              <a:t> </a:t>
            </a:r>
            <a:r>
              <a:rPr lang="pt-BR" dirty="0" err="1" smtClean="0"/>
              <a:t>Density</a:t>
            </a:r>
            <a:r>
              <a:rPr lang="pt-BR" dirty="0" smtClean="0"/>
              <a:t> </a:t>
            </a:r>
            <a:r>
              <a:rPr lang="pt-BR" dirty="0" err="1" smtClean="0"/>
              <a:t>Fiberboard</a:t>
            </a:r>
            <a:r>
              <a:rPr lang="pt-BR" dirty="0" smtClean="0"/>
              <a:t> - Fibra de Média Densidade), conforme a Figura 4. </a:t>
            </a:r>
            <a:endParaRPr lang="pt-BR" dirty="0"/>
          </a:p>
        </p:txBody>
      </p:sp>
      <p:sp>
        <p:nvSpPr>
          <p:cNvPr id="12" name="CaixaDeTexto 11"/>
          <p:cNvSpPr txBox="1"/>
          <p:nvPr/>
        </p:nvSpPr>
        <p:spPr>
          <a:xfrm>
            <a:off x="6384032" y="1340768"/>
            <a:ext cx="5544000" cy="5355312"/>
          </a:xfrm>
          <a:prstGeom prst="rect">
            <a:avLst/>
          </a:prstGeom>
          <a:noFill/>
        </p:spPr>
        <p:txBody>
          <a:bodyPr wrap="square" rtlCol="0">
            <a:spAutoFit/>
          </a:bodyPr>
          <a:lstStyle/>
          <a:p>
            <a:pPr algn="just"/>
            <a:r>
              <a:rPr lang="pt-BR" dirty="0" smtClean="0"/>
              <a:t>	Um círculo semelhante foi utilizado para dispor os imãs, conforme mostra a Figura 5.</a:t>
            </a:r>
          </a:p>
          <a:p>
            <a:pPr algn="just"/>
            <a:endParaRPr lang="pt-BR" dirty="0" smtClean="0"/>
          </a:p>
          <a:p>
            <a:pPr algn="just"/>
            <a:endParaRPr lang="pt-BR" dirty="0" smtClean="0"/>
          </a:p>
          <a:p>
            <a:pPr algn="just"/>
            <a:endParaRPr lang="pt-BR" dirty="0" smtClean="0"/>
          </a:p>
          <a:p>
            <a:pPr algn="just"/>
            <a:endParaRPr lang="pt-BR" dirty="0" smtClean="0"/>
          </a:p>
          <a:p>
            <a:pPr algn="just"/>
            <a:endParaRPr lang="pt-BR" dirty="0" smtClean="0"/>
          </a:p>
          <a:p>
            <a:pPr algn="just"/>
            <a:endParaRPr lang="pt-BR" dirty="0" smtClean="0"/>
          </a:p>
          <a:p>
            <a:pPr algn="just"/>
            <a:endParaRPr lang="pt-BR" dirty="0" smtClean="0"/>
          </a:p>
          <a:p>
            <a:pPr algn="just"/>
            <a:endParaRPr lang="pt-BR" dirty="0" smtClean="0"/>
          </a:p>
          <a:p>
            <a:pPr algn="just"/>
            <a:endParaRPr lang="pt-BR" dirty="0" smtClean="0"/>
          </a:p>
          <a:p>
            <a:pPr algn="just"/>
            <a:r>
              <a:rPr lang="pt-BR" dirty="0" smtClean="0"/>
              <a:t>	Com este aparato, os alunos puderam observar a transformação de energia mecânica, do movimento dos imãs em energia elétrica a partir de medidas elétricas com um multímetro e da iluminação de um LED (Light </a:t>
            </a:r>
            <a:r>
              <a:rPr lang="pt-BR" dirty="0" err="1" smtClean="0"/>
              <a:t>Emitting</a:t>
            </a:r>
            <a:r>
              <a:rPr lang="pt-BR" dirty="0" smtClean="0"/>
              <a:t> </a:t>
            </a:r>
            <a:r>
              <a:rPr lang="pt-BR" dirty="0" err="1" smtClean="0"/>
              <a:t>Diode</a:t>
            </a:r>
            <a:r>
              <a:rPr lang="pt-BR" dirty="0" smtClean="0"/>
              <a:t> - Diodo Emissor de Luz).</a:t>
            </a:r>
          </a:p>
          <a:p>
            <a:pPr algn="just"/>
            <a:endParaRPr lang="pt-BR" dirty="0" smtClean="0"/>
          </a:p>
          <a:p>
            <a:pPr algn="just"/>
            <a:r>
              <a:rPr lang="pt-BR" dirty="0" smtClean="0"/>
              <a:t> 	</a:t>
            </a:r>
            <a:endParaRPr lang="pt-BR" dirty="0"/>
          </a:p>
        </p:txBody>
      </p:sp>
      <p:pic>
        <p:nvPicPr>
          <p:cNvPr id="5" name="Imagem 4"/>
          <p:cNvPicPr/>
          <p:nvPr/>
        </p:nvPicPr>
        <p:blipFill>
          <a:blip r:embed="rId3" cstate="print"/>
          <a:srcRect l="11150" t="27194" r="31345" b="20009"/>
          <a:stretch>
            <a:fillRect/>
          </a:stretch>
        </p:blipFill>
        <p:spPr bwMode="auto">
          <a:xfrm>
            <a:off x="983432" y="3861048"/>
            <a:ext cx="4608512" cy="1960717"/>
          </a:xfrm>
          <a:prstGeom prst="rect">
            <a:avLst/>
          </a:prstGeom>
        </p:spPr>
      </p:pic>
      <p:sp>
        <p:nvSpPr>
          <p:cNvPr id="6" name="CaixaDeTexto 5"/>
          <p:cNvSpPr txBox="1"/>
          <p:nvPr/>
        </p:nvSpPr>
        <p:spPr>
          <a:xfrm>
            <a:off x="1847528" y="3553271"/>
            <a:ext cx="2831224" cy="307777"/>
          </a:xfrm>
          <a:prstGeom prst="rect">
            <a:avLst/>
          </a:prstGeom>
          <a:noFill/>
        </p:spPr>
        <p:txBody>
          <a:bodyPr wrap="none" rtlCol="0">
            <a:spAutoFit/>
          </a:bodyPr>
          <a:lstStyle/>
          <a:p>
            <a:r>
              <a:rPr lang="pt-BR" sz="1400" dirty="0" smtClean="0"/>
              <a:t>Figura 4: Disposição das bobinas</a:t>
            </a:r>
            <a:endParaRPr lang="pt-BR" sz="1400" dirty="0"/>
          </a:p>
        </p:txBody>
      </p:sp>
      <p:sp>
        <p:nvSpPr>
          <p:cNvPr id="7" name="CaixaDeTexto 6"/>
          <p:cNvSpPr txBox="1"/>
          <p:nvPr/>
        </p:nvSpPr>
        <p:spPr>
          <a:xfrm>
            <a:off x="2423592" y="5877272"/>
            <a:ext cx="1824089" cy="276999"/>
          </a:xfrm>
          <a:prstGeom prst="rect">
            <a:avLst/>
          </a:prstGeom>
          <a:noFill/>
        </p:spPr>
        <p:txBody>
          <a:bodyPr wrap="none" rtlCol="0">
            <a:spAutoFit/>
          </a:bodyPr>
          <a:lstStyle/>
          <a:p>
            <a:r>
              <a:rPr lang="pt-BR" sz="1200" dirty="0" smtClean="0"/>
              <a:t>Fonte: Acervo da autora</a:t>
            </a:r>
            <a:endParaRPr lang="pt-BR" sz="1200" dirty="0"/>
          </a:p>
        </p:txBody>
      </p:sp>
      <p:pic>
        <p:nvPicPr>
          <p:cNvPr id="8" name="Imagem 7"/>
          <p:cNvPicPr/>
          <p:nvPr/>
        </p:nvPicPr>
        <p:blipFill>
          <a:blip r:embed="rId4" cstate="print"/>
          <a:srcRect l="21180" t="31136" r="25006" b="21048"/>
          <a:stretch>
            <a:fillRect/>
          </a:stretch>
        </p:blipFill>
        <p:spPr bwMode="auto">
          <a:xfrm>
            <a:off x="7392144" y="2276872"/>
            <a:ext cx="3577133" cy="1787659"/>
          </a:xfrm>
          <a:prstGeom prst="rect">
            <a:avLst/>
          </a:prstGeom>
        </p:spPr>
      </p:pic>
      <p:sp>
        <p:nvSpPr>
          <p:cNvPr id="9" name="CaixaDeTexto 8"/>
          <p:cNvSpPr txBox="1"/>
          <p:nvPr/>
        </p:nvSpPr>
        <p:spPr>
          <a:xfrm>
            <a:off x="7752184" y="1988840"/>
            <a:ext cx="2582758" cy="307777"/>
          </a:xfrm>
          <a:prstGeom prst="rect">
            <a:avLst/>
          </a:prstGeom>
          <a:noFill/>
        </p:spPr>
        <p:txBody>
          <a:bodyPr wrap="none" rtlCol="0">
            <a:spAutoFit/>
          </a:bodyPr>
          <a:lstStyle/>
          <a:p>
            <a:r>
              <a:rPr lang="pt-BR" sz="1400" dirty="0" smtClean="0"/>
              <a:t>Figura 5: Disposição dos imãs</a:t>
            </a:r>
            <a:endParaRPr lang="pt-BR" sz="1400" dirty="0"/>
          </a:p>
        </p:txBody>
      </p:sp>
      <p:sp>
        <p:nvSpPr>
          <p:cNvPr id="10" name="CaixaDeTexto 9"/>
          <p:cNvSpPr txBox="1"/>
          <p:nvPr/>
        </p:nvSpPr>
        <p:spPr>
          <a:xfrm>
            <a:off x="8400256" y="4088105"/>
            <a:ext cx="1824089" cy="276999"/>
          </a:xfrm>
          <a:prstGeom prst="rect">
            <a:avLst/>
          </a:prstGeom>
          <a:noFill/>
        </p:spPr>
        <p:txBody>
          <a:bodyPr wrap="none" rtlCol="0">
            <a:spAutoFit/>
          </a:bodyPr>
          <a:lstStyle/>
          <a:p>
            <a:r>
              <a:rPr lang="pt-BR" sz="1200" dirty="0" smtClean="0"/>
              <a:t>Fonte: Acervo da autora</a:t>
            </a:r>
            <a:endParaRPr lang="pt-BR" sz="1200" dirty="0"/>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293920"/>
            <a:ext cx="9600840" cy="902832"/>
          </a:xfrm>
          <a:prstGeom prst="rect">
            <a:avLst/>
          </a:prstGeom>
          <a:noFill/>
          <a:ln>
            <a:noFill/>
          </a:ln>
        </p:spPr>
        <p:txBody>
          <a:bodyPr anchor="b"/>
          <a:lstStyle/>
          <a:p>
            <a:pPr algn="ctr">
              <a:lnSpc>
                <a:spcPct val="100000"/>
              </a:lnSpc>
            </a:pPr>
            <a:r>
              <a:rPr lang="pt-BR" sz="3200" b="1" i="1" cap="all" spc="-1" dirty="0" err="1" smtClean="0">
                <a:solidFill>
                  <a:srgbClr val="82A670"/>
                </a:solidFill>
                <a:uFill>
                  <a:solidFill>
                    <a:srgbClr val="FFFFFF"/>
                  </a:solidFill>
                </a:uFill>
                <a:latin typeface="Cambria"/>
              </a:rPr>
              <a:t>clickers</a:t>
            </a:r>
            <a:endParaRPr lang="pt-BR" sz="1800" b="0" i="1" strike="noStrike" spc="-1" dirty="0">
              <a:solidFill>
                <a:srgbClr val="514A40"/>
              </a:solidFill>
              <a:uFill>
                <a:solidFill>
                  <a:srgbClr val="FFFFFF"/>
                </a:solidFill>
              </a:uFill>
              <a:latin typeface="Cambria"/>
            </a:endParaRPr>
          </a:p>
        </p:txBody>
      </p:sp>
      <p:sp>
        <p:nvSpPr>
          <p:cNvPr id="3" name="CaixaDeTexto 2"/>
          <p:cNvSpPr txBox="1"/>
          <p:nvPr/>
        </p:nvSpPr>
        <p:spPr>
          <a:xfrm>
            <a:off x="479376" y="1679897"/>
            <a:ext cx="5544000" cy="3693319"/>
          </a:xfrm>
          <a:prstGeom prst="rect">
            <a:avLst/>
          </a:prstGeom>
          <a:noFill/>
        </p:spPr>
        <p:txBody>
          <a:bodyPr wrap="square" rtlCol="0">
            <a:spAutoFit/>
          </a:bodyPr>
          <a:lstStyle/>
          <a:p>
            <a:pPr algn="just"/>
            <a:r>
              <a:rPr lang="pt-BR" dirty="0" smtClean="0"/>
              <a:t>	 Para o encerramento das atividades desenvolvidas com a turma ao longo de 26 aulas, aplicamos um </a:t>
            </a:r>
            <a:r>
              <a:rPr lang="pt-BR" u="sng" dirty="0" smtClean="0">
                <a:hlinkClick r:id="rId3" action="ppaction://hlinkfile"/>
              </a:rPr>
              <a:t>questionário</a:t>
            </a:r>
            <a:r>
              <a:rPr lang="pt-BR" dirty="0" smtClean="0"/>
              <a:t> sobre os Episódios de Modelagem I e II. Para esta última atividade, optamos por levar este questionário composto por 15 afirmativas em forma de </a:t>
            </a:r>
            <a:r>
              <a:rPr lang="pt-BR" i="1" dirty="0" smtClean="0"/>
              <a:t>slides</a:t>
            </a:r>
            <a:r>
              <a:rPr lang="pt-BR" dirty="0" smtClean="0"/>
              <a:t> e assim, todos os alunos responderam ao mesmo tempo. Para isso utilizamos </a:t>
            </a:r>
            <a:r>
              <a:rPr lang="pt-BR" i="1" dirty="0" err="1" smtClean="0"/>
              <a:t>clickers</a:t>
            </a:r>
            <a:r>
              <a:rPr lang="pt-BR" dirty="0" smtClean="0"/>
              <a:t>, que é uma ferramenta que permite a obtenção das respostas dos alunos em tempo real, possibilitando ainda a visualização de quantos alunos responderam cada uma das opções (ARAUJO e MAZUR, 2013). 	</a:t>
            </a:r>
          </a:p>
          <a:p>
            <a:pPr algn="just"/>
            <a:r>
              <a:rPr lang="pt-BR" dirty="0" smtClean="0"/>
              <a:t>	</a:t>
            </a:r>
            <a:endParaRPr lang="pt-BR" dirty="0"/>
          </a:p>
        </p:txBody>
      </p:sp>
      <p:sp>
        <p:nvSpPr>
          <p:cNvPr id="12" name="CaixaDeTexto 11"/>
          <p:cNvSpPr txBox="1"/>
          <p:nvPr/>
        </p:nvSpPr>
        <p:spPr>
          <a:xfrm>
            <a:off x="6384032" y="1618922"/>
            <a:ext cx="5544000" cy="3970318"/>
          </a:xfrm>
          <a:prstGeom prst="rect">
            <a:avLst/>
          </a:prstGeom>
          <a:noFill/>
        </p:spPr>
        <p:txBody>
          <a:bodyPr wrap="square" rtlCol="0">
            <a:spAutoFit/>
          </a:bodyPr>
          <a:lstStyle/>
          <a:p>
            <a:pPr algn="just"/>
            <a:r>
              <a:rPr lang="pt-BR" dirty="0" smtClean="0"/>
              <a:t>	Esta ferramenta é um controle que cada aluno recebe e seleciona a opção da resposta desejada. Estas respostas são registradas por um receptor que fica no computador do professor e que permite o controle do número de respostas e gera um gráfico com as respostas ao final da votação. 	Para a utilização desta ferramenta é necessária a instalação de um programa que acompanha os </a:t>
            </a:r>
            <a:r>
              <a:rPr lang="pt-BR" i="1" dirty="0" err="1" smtClean="0"/>
              <a:t>clickers</a:t>
            </a:r>
            <a:r>
              <a:rPr lang="pt-BR" dirty="0" smtClean="0"/>
              <a:t> chamado </a:t>
            </a:r>
            <a:r>
              <a:rPr lang="pt-BR" i="1" dirty="0" err="1" smtClean="0"/>
              <a:t>TurningPoint</a:t>
            </a:r>
            <a:r>
              <a:rPr lang="pt-BR" i="1" dirty="0" smtClean="0"/>
              <a:t> (</a:t>
            </a:r>
            <a:r>
              <a:rPr lang="pt-BR" sz="1600" dirty="0" smtClean="0"/>
              <a:t>Disponível em: </a:t>
            </a:r>
            <a:r>
              <a:rPr lang="pt-BR" sz="1600" dirty="0" smtClean="0">
                <a:hlinkClick r:id="rId4"/>
              </a:rPr>
              <a:t>https://www.turningtechnologies.com</a:t>
            </a:r>
            <a:r>
              <a:rPr lang="pt-BR" i="1" dirty="0" smtClean="0"/>
              <a:t>)</a:t>
            </a:r>
            <a:r>
              <a:rPr lang="pt-BR" dirty="0" smtClean="0"/>
              <a:t>. Com isso podemos realizar discussões acerca das respostas dos alunos para cada questão.</a:t>
            </a:r>
          </a:p>
          <a:p>
            <a:pPr algn="just"/>
            <a:endParaRPr lang="pt-BR" dirty="0" smtClean="0"/>
          </a:p>
          <a:p>
            <a:pPr algn="just"/>
            <a:r>
              <a:rPr lang="pt-BR" dirty="0" smtClean="0"/>
              <a:t>	</a:t>
            </a:r>
            <a:endParaRPr lang="pt-BR" dirty="0"/>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293920"/>
            <a:ext cx="9600840" cy="902832"/>
          </a:xfrm>
          <a:prstGeom prst="rect">
            <a:avLst/>
          </a:prstGeom>
          <a:noFill/>
          <a:ln>
            <a:noFill/>
          </a:ln>
        </p:spPr>
        <p:txBody>
          <a:bodyPr anchor="b"/>
          <a:lstStyle/>
          <a:p>
            <a:pPr algn="ctr">
              <a:lnSpc>
                <a:spcPct val="100000"/>
              </a:lnSpc>
            </a:pPr>
            <a:r>
              <a:rPr lang="pt-BR" sz="3200" b="1" i="1" cap="all" spc="-1" dirty="0" smtClean="0">
                <a:solidFill>
                  <a:srgbClr val="82A670"/>
                </a:solidFill>
                <a:uFill>
                  <a:solidFill>
                    <a:srgbClr val="FFFFFF"/>
                  </a:solidFill>
                </a:uFill>
                <a:latin typeface="Cambria"/>
              </a:rPr>
              <a:t>referências</a:t>
            </a:r>
            <a:endParaRPr lang="pt-BR" sz="1800" b="0" i="1" strike="noStrike" spc="-1" dirty="0">
              <a:solidFill>
                <a:srgbClr val="514A40"/>
              </a:solidFill>
              <a:uFill>
                <a:solidFill>
                  <a:srgbClr val="FFFFFF"/>
                </a:solidFill>
              </a:uFill>
              <a:latin typeface="Cambria"/>
            </a:endParaRPr>
          </a:p>
        </p:txBody>
      </p:sp>
      <p:sp>
        <p:nvSpPr>
          <p:cNvPr id="3" name="CaixaDeTexto 2"/>
          <p:cNvSpPr txBox="1"/>
          <p:nvPr/>
        </p:nvSpPr>
        <p:spPr>
          <a:xfrm>
            <a:off x="479376" y="1340768"/>
            <a:ext cx="11449272" cy="4893647"/>
          </a:xfrm>
          <a:prstGeom prst="rect">
            <a:avLst/>
          </a:prstGeom>
          <a:noFill/>
        </p:spPr>
        <p:txBody>
          <a:bodyPr wrap="square" rtlCol="0">
            <a:spAutoFit/>
          </a:bodyPr>
          <a:lstStyle/>
          <a:p>
            <a:pPr algn="just"/>
            <a:r>
              <a:rPr lang="pt-BR" sz="1400" dirty="0" smtClean="0"/>
              <a:t>ARAUJO, I. S.; MAZUR, E. </a:t>
            </a:r>
            <a:r>
              <a:rPr lang="pt-BR" sz="1400" b="1" dirty="0" smtClean="0"/>
              <a:t>Instrução pelos colegas e ensino sob medida: uma proposta para o engajamento dos alunos no processo de ensino-aprendizagem de Física.</a:t>
            </a:r>
            <a:r>
              <a:rPr lang="pt-BR" sz="1400" dirty="0" smtClean="0"/>
              <a:t> Caderno Brasileiro de Ensino de Física, Ago. 2013, v. 30, p. 362-384.</a:t>
            </a:r>
          </a:p>
          <a:p>
            <a:pPr algn="just"/>
            <a:r>
              <a:rPr lang="pt-BR" sz="1400" dirty="0" smtClean="0"/>
              <a:t> </a:t>
            </a:r>
          </a:p>
          <a:p>
            <a:pPr algn="just"/>
            <a:r>
              <a:rPr lang="pt-BR" sz="1400" dirty="0" smtClean="0"/>
              <a:t>HEIDEMANN, L. A. </a:t>
            </a:r>
            <a:r>
              <a:rPr lang="pt-BR" sz="1400" b="1" dirty="0" err="1" smtClean="0"/>
              <a:t>Ressignificação</a:t>
            </a:r>
            <a:r>
              <a:rPr lang="pt-BR" sz="1400" b="1" dirty="0" smtClean="0"/>
              <a:t> das atividades experimentais no ensino de Física por meio do enfoque no processo de modelagem científica. </a:t>
            </a:r>
            <a:r>
              <a:rPr lang="pt-BR" sz="1400" dirty="0" smtClean="0"/>
              <a:t>2015. 298 f. Tese (Doutorado) - Instituto de Física, Universidade Federal do Rio Grande do Sul, Porto Alegre, 2015.</a:t>
            </a:r>
          </a:p>
          <a:p>
            <a:pPr algn="just"/>
            <a:r>
              <a:rPr lang="pt-BR" sz="1400" dirty="0" smtClean="0"/>
              <a:t> </a:t>
            </a:r>
          </a:p>
          <a:p>
            <a:pPr algn="just"/>
            <a:r>
              <a:rPr lang="pt-BR" sz="1400" dirty="0" smtClean="0"/>
              <a:t>HEIDEMANN, L. A.; ARAUJO, I. S.; VEIT, E. A. </a:t>
            </a:r>
            <a:r>
              <a:rPr lang="pt-BR" sz="1400" b="1" dirty="0" smtClean="0"/>
              <a:t>Atividades experimentais com enfoque no processo de modelagem científica: uma alternativa para a </a:t>
            </a:r>
            <a:r>
              <a:rPr lang="pt-BR" sz="1400" b="1" dirty="0" err="1" smtClean="0"/>
              <a:t>ressignificação</a:t>
            </a:r>
            <a:r>
              <a:rPr lang="pt-BR" sz="1400" b="1" dirty="0" smtClean="0"/>
              <a:t> das aulas de laboratório em cursos de graduação em física.</a:t>
            </a:r>
            <a:r>
              <a:rPr lang="pt-BR" sz="1400" dirty="0" smtClean="0"/>
              <a:t> </a:t>
            </a:r>
            <a:r>
              <a:rPr lang="pt-BR" sz="1400" i="1" dirty="0" smtClean="0"/>
              <a:t>Revista brasileira de ensino de física</a:t>
            </a:r>
            <a:r>
              <a:rPr lang="pt-BR" sz="1400" dirty="0" smtClean="0"/>
              <a:t>. São Paulo. Vol. 38, n. 1 (jan./mar. 2016), 1504, 15 p., 2016.</a:t>
            </a:r>
          </a:p>
          <a:p>
            <a:pPr algn="just"/>
            <a:r>
              <a:rPr lang="pt-BR" sz="1400" dirty="0" smtClean="0"/>
              <a:t> </a:t>
            </a:r>
          </a:p>
          <a:p>
            <a:pPr algn="just"/>
            <a:r>
              <a:rPr lang="pt-BR" sz="1400" dirty="0" smtClean="0"/>
              <a:t>_______. </a:t>
            </a:r>
            <a:r>
              <a:rPr lang="pt-BR" sz="1400" b="1" dirty="0" smtClean="0"/>
              <a:t>Modelagem Didático-científica: integrando atividades experimentais e o processo de modelagem científica no ensino de Física.</a:t>
            </a:r>
            <a:r>
              <a:rPr lang="pt-BR" sz="1400" dirty="0" smtClean="0"/>
              <a:t> </a:t>
            </a:r>
            <a:r>
              <a:rPr lang="pt-BR" sz="1400" i="1" dirty="0" smtClean="0"/>
              <a:t>Caderno Brasileiro de Ensino de Física,</a:t>
            </a:r>
            <a:r>
              <a:rPr lang="pt-BR" sz="1400" dirty="0" smtClean="0"/>
              <a:t> v. 33, n. 1, p. 3-32, 2016.</a:t>
            </a:r>
          </a:p>
          <a:p>
            <a:pPr algn="just"/>
            <a:r>
              <a:rPr lang="pt-BR" sz="1400" dirty="0" smtClean="0"/>
              <a:t> </a:t>
            </a:r>
          </a:p>
          <a:p>
            <a:pPr algn="just"/>
            <a:r>
              <a:rPr lang="pt-BR" sz="1400" dirty="0" smtClean="0"/>
              <a:t>MOREIRA, M. A. A teoria da aprendizagem significativa de David </a:t>
            </a:r>
            <a:r>
              <a:rPr lang="pt-BR" sz="1400" dirty="0" err="1" smtClean="0"/>
              <a:t>Ausubel</a:t>
            </a:r>
            <a:r>
              <a:rPr lang="pt-BR" sz="1400" dirty="0" smtClean="0"/>
              <a:t>. In: MOREIRA, M. A. </a:t>
            </a:r>
            <a:r>
              <a:rPr lang="pt-BR" sz="1400" b="1" dirty="0" smtClean="0"/>
              <a:t>A teoria da aprendizagem significativa e sua implementação em sala de aula</a:t>
            </a:r>
            <a:r>
              <a:rPr lang="pt-BR" sz="1400" dirty="0" smtClean="0"/>
              <a:t>. Brasília: Editora Universidade de Brasília, 2006. p. 13-43.</a:t>
            </a:r>
          </a:p>
          <a:p>
            <a:pPr algn="just"/>
            <a:r>
              <a:rPr lang="pt-BR" sz="1400" dirty="0" smtClean="0"/>
              <a:t> </a:t>
            </a:r>
          </a:p>
          <a:p>
            <a:pPr algn="just"/>
            <a:r>
              <a:rPr lang="pt-BR" sz="1400" dirty="0" smtClean="0"/>
              <a:t>MOREIRA, Marco Antonio. </a:t>
            </a:r>
            <a:r>
              <a:rPr lang="pt-BR" sz="1400" b="1" dirty="0" smtClean="0"/>
              <a:t>Aprendizagem significativa: a teoria e textos complementares</a:t>
            </a:r>
            <a:r>
              <a:rPr lang="pt-BR" sz="1400" dirty="0" smtClean="0"/>
              <a:t>. </a:t>
            </a:r>
            <a:r>
              <a:rPr lang="en-US" sz="1400" dirty="0" smtClean="0"/>
              <a:t>São Paulo: </a:t>
            </a:r>
            <a:r>
              <a:rPr lang="en-US" sz="1400" dirty="0" err="1" smtClean="0"/>
              <a:t>Editora</a:t>
            </a:r>
            <a:r>
              <a:rPr lang="en-US" sz="1400" dirty="0" smtClean="0"/>
              <a:t> </a:t>
            </a:r>
            <a:r>
              <a:rPr lang="en-US" sz="1400" dirty="0" err="1" smtClean="0"/>
              <a:t>Livraria</a:t>
            </a:r>
            <a:r>
              <a:rPr lang="en-US" sz="1400" dirty="0" smtClean="0"/>
              <a:t> </a:t>
            </a:r>
            <a:r>
              <a:rPr lang="en-US" sz="1400" dirty="0" err="1" smtClean="0"/>
              <a:t>da</a:t>
            </a:r>
            <a:r>
              <a:rPr lang="en-US" sz="1400" dirty="0" smtClean="0"/>
              <a:t> </a:t>
            </a:r>
            <a:r>
              <a:rPr lang="en-US" sz="1400" dirty="0" err="1" smtClean="0"/>
              <a:t>Física</a:t>
            </a:r>
            <a:r>
              <a:rPr lang="en-US" sz="1400" dirty="0" smtClean="0"/>
              <a:t>, 2011.</a:t>
            </a:r>
            <a:endParaRPr lang="pt-BR" sz="1400" dirty="0" smtClean="0"/>
          </a:p>
          <a:p>
            <a:pPr algn="just"/>
            <a:r>
              <a:rPr lang="en-US" sz="1400" dirty="0" smtClean="0"/>
              <a:t> </a:t>
            </a:r>
            <a:endParaRPr lang="pt-BR" sz="1400" dirty="0" smtClean="0"/>
          </a:p>
          <a:p>
            <a:pPr algn="just"/>
            <a:r>
              <a:rPr lang="en-US" sz="1400" dirty="0" smtClean="0"/>
              <a:t>SCHWARZ, C. V.; REISER, B. J.; DAVIS, E. A.; KENYON, L.; ACHÉR, A.; FORTUS, D.; SCHWARTZ, Y.; HUG, B.; KRAJCIK, J. </a:t>
            </a:r>
            <a:r>
              <a:rPr lang="en-US" sz="1400" b="1" dirty="0" smtClean="0"/>
              <a:t>Developing a learning progression for scientific modeling: Making scientific modeling accessible and meaningful for learners.</a:t>
            </a:r>
            <a:r>
              <a:rPr lang="en-US" sz="1400" dirty="0" smtClean="0"/>
              <a:t> </a:t>
            </a:r>
            <a:r>
              <a:rPr lang="pt-BR" sz="1400" i="1" dirty="0" err="1" smtClean="0"/>
              <a:t>Journal</a:t>
            </a:r>
            <a:r>
              <a:rPr lang="pt-BR" sz="1400" i="1" dirty="0" smtClean="0"/>
              <a:t> </a:t>
            </a:r>
            <a:r>
              <a:rPr lang="pt-BR" sz="1400" i="1" dirty="0" err="1" smtClean="0"/>
              <a:t>of</a:t>
            </a:r>
            <a:r>
              <a:rPr lang="pt-BR" sz="1400" i="1" dirty="0" smtClean="0"/>
              <a:t> Research in </a:t>
            </a:r>
            <a:r>
              <a:rPr lang="pt-BR" sz="1400" i="1" dirty="0" err="1" smtClean="0"/>
              <a:t>Science</a:t>
            </a:r>
            <a:r>
              <a:rPr lang="pt-BR" sz="1400" i="1" dirty="0" smtClean="0"/>
              <a:t> </a:t>
            </a:r>
            <a:r>
              <a:rPr lang="pt-BR" sz="1400" i="1" dirty="0" err="1" smtClean="0"/>
              <a:t>Teaching</a:t>
            </a:r>
            <a:r>
              <a:rPr lang="pt-BR" sz="1400" dirty="0" smtClean="0"/>
              <a:t>, v. 46, n. 6, p. 632-654, 2009.	</a:t>
            </a:r>
          </a:p>
          <a:p>
            <a:pPr algn="just"/>
            <a:r>
              <a:rPr lang="pt-BR" dirty="0" smtClean="0"/>
              <a:t>	</a:t>
            </a:r>
            <a:endParaRPr lang="pt-BR" dirty="0"/>
          </a:p>
        </p:txBody>
      </p:sp>
      <p:sp>
        <p:nvSpPr>
          <p:cNvPr id="5" name="CustomShape 7">
            <a:hlinkClick r:id="rId3" action="ppaction://hlinksldjump"/>
          </p:cNvPr>
          <p:cNvSpPr/>
          <p:nvPr/>
        </p:nvSpPr>
        <p:spPr>
          <a:xfrm>
            <a:off x="8760296" y="5877272"/>
            <a:ext cx="3168352" cy="864096"/>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400" spc="-1" dirty="0" smtClean="0">
                <a:solidFill>
                  <a:srgbClr val="FFFFFF"/>
                </a:solidFill>
                <a:uFill>
                  <a:solidFill>
                    <a:srgbClr val="FFFFFF"/>
                  </a:solidFill>
                </a:uFill>
              </a:rPr>
              <a:t>INÍCIO</a:t>
            </a:r>
            <a:endParaRPr lang="pt-BR" sz="1400" b="0" strike="noStrike" spc="-1" dirty="0">
              <a:solidFill>
                <a:srgbClr val="000000"/>
              </a:solidFill>
              <a:uFill>
                <a:solidFill>
                  <a:srgbClr val="FFFFFF"/>
                </a:solidFill>
              </a:uFil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Shape 1"/>
          <p:cNvSpPr txBox="1"/>
          <p:nvPr/>
        </p:nvSpPr>
        <p:spPr>
          <a:xfrm>
            <a:off x="1053000" y="1054440"/>
            <a:ext cx="10058040" cy="2742840"/>
          </a:xfrm>
          <a:prstGeom prst="rect">
            <a:avLst/>
          </a:prstGeom>
          <a:noFill/>
          <a:ln>
            <a:noFill/>
          </a:ln>
        </p:spPr>
        <p:txBody>
          <a:bodyPr anchor="b"/>
          <a:lstStyle/>
          <a:p>
            <a:pPr algn="ctr">
              <a:lnSpc>
                <a:spcPct val="100000"/>
              </a:lnSpc>
            </a:pPr>
            <a:r>
              <a:rPr lang="pt-BR" sz="3600" b="1" strike="noStrike" cap="all" spc="-1">
                <a:solidFill>
                  <a:srgbClr val="514A40"/>
                </a:solidFill>
                <a:uFill>
                  <a:solidFill>
                    <a:srgbClr val="FFFFFF"/>
                  </a:solidFill>
                </a:uFill>
                <a:latin typeface="Cambria"/>
              </a:rPr>
              <a:t>Episódios de modelagem sobre oscilações mecânicas e geração de energia elétrica</a:t>
            </a:r>
            <a:endParaRPr lang="pt-BR" sz="1800" b="0" strike="noStrike" spc="-1">
              <a:solidFill>
                <a:srgbClr val="514A40"/>
              </a:solidFill>
              <a:uFill>
                <a:solidFill>
                  <a:srgbClr val="FFFFFF"/>
                </a:solidFill>
              </a:uFill>
              <a:latin typeface="Cambria"/>
            </a:endParaRPr>
          </a:p>
        </p:txBody>
      </p:sp>
      <p:sp>
        <p:nvSpPr>
          <p:cNvPr id="377" name="TextShape 2"/>
          <p:cNvSpPr txBox="1"/>
          <p:nvPr/>
        </p:nvSpPr>
        <p:spPr>
          <a:xfrm>
            <a:off x="1066680" y="4869160"/>
            <a:ext cx="10058040" cy="599760"/>
          </a:xfrm>
          <a:prstGeom prst="rect">
            <a:avLst/>
          </a:prstGeom>
          <a:noFill/>
          <a:ln>
            <a:noFill/>
          </a:ln>
        </p:spPr>
        <p:txBody>
          <a:bodyPr/>
          <a:lstStyle/>
          <a:p>
            <a:pPr algn="ctr">
              <a:lnSpc>
                <a:spcPct val="100000"/>
              </a:lnSpc>
            </a:pPr>
            <a:r>
              <a:rPr lang="pt-BR" sz="2000" b="1" strike="noStrike" cap="all" spc="-1" dirty="0">
                <a:solidFill>
                  <a:srgbClr val="608150"/>
                </a:solidFill>
                <a:uFill>
                  <a:solidFill>
                    <a:srgbClr val="FFFFFF"/>
                  </a:solidFill>
                </a:uFill>
                <a:latin typeface="Cambria"/>
              </a:rPr>
              <a:t>Camila Brito </a:t>
            </a:r>
            <a:r>
              <a:rPr lang="pt-BR" sz="2000" b="1" strike="noStrike" cap="all" spc="-1" dirty="0" err="1">
                <a:solidFill>
                  <a:srgbClr val="608150"/>
                </a:solidFill>
                <a:uFill>
                  <a:solidFill>
                    <a:srgbClr val="FFFFFF"/>
                  </a:solidFill>
                </a:uFill>
                <a:latin typeface="Cambria"/>
              </a:rPr>
              <a:t>collares</a:t>
            </a:r>
            <a:r>
              <a:rPr lang="pt-BR" sz="2000" b="1" strike="noStrike" cap="all" spc="-1" dirty="0">
                <a:solidFill>
                  <a:srgbClr val="608150"/>
                </a:solidFill>
                <a:uFill>
                  <a:solidFill>
                    <a:srgbClr val="FFFFFF"/>
                  </a:solidFill>
                </a:uFill>
                <a:latin typeface="Cambria"/>
              </a:rPr>
              <a:t> da </a:t>
            </a:r>
            <a:r>
              <a:rPr lang="pt-BR" sz="2000" b="1" strike="noStrike" cap="all" spc="-1" dirty="0" smtClean="0">
                <a:solidFill>
                  <a:srgbClr val="608150"/>
                </a:solidFill>
                <a:uFill>
                  <a:solidFill>
                    <a:srgbClr val="FFFFFF"/>
                  </a:solidFill>
                </a:uFill>
                <a:latin typeface="Cambria"/>
              </a:rPr>
              <a:t>silva</a:t>
            </a:r>
          </a:p>
          <a:p>
            <a:pPr lvl="0" algn="ctr"/>
            <a:r>
              <a:rPr lang="pt-BR" sz="2000" b="1" cap="all" spc="-1" dirty="0" smtClean="0">
                <a:solidFill>
                  <a:srgbClr val="608150"/>
                </a:solidFill>
                <a:uFill>
                  <a:solidFill>
                    <a:srgbClr val="FFFFFF"/>
                  </a:solidFill>
                </a:uFill>
                <a:latin typeface="Cambria"/>
              </a:rPr>
              <a:t>Orientador: Prof. Dr. Pedro Fernando </a:t>
            </a:r>
            <a:r>
              <a:rPr lang="pt-BR" sz="2000" b="1" cap="all" spc="-1" dirty="0" err="1" smtClean="0">
                <a:solidFill>
                  <a:srgbClr val="608150"/>
                </a:solidFill>
                <a:uFill>
                  <a:solidFill>
                    <a:srgbClr val="FFFFFF"/>
                  </a:solidFill>
                </a:uFill>
                <a:latin typeface="Cambria"/>
              </a:rPr>
              <a:t>teixeira</a:t>
            </a:r>
            <a:r>
              <a:rPr lang="pt-BR" sz="2000" b="1" cap="all" spc="-1" dirty="0" smtClean="0">
                <a:solidFill>
                  <a:srgbClr val="608150"/>
                </a:solidFill>
                <a:uFill>
                  <a:solidFill>
                    <a:srgbClr val="FFFFFF"/>
                  </a:solidFill>
                </a:uFill>
                <a:latin typeface="Cambria"/>
              </a:rPr>
              <a:t> Dorneles</a:t>
            </a:r>
            <a:endParaRPr lang="pt-BR" sz="3200" b="0" strike="noStrike" spc="-1" dirty="0">
              <a:solidFill>
                <a:srgbClr val="000000"/>
              </a:solidFill>
              <a:uFill>
                <a:solidFill>
                  <a:srgbClr val="FFFFFF"/>
                </a:solidFill>
              </a:uFill>
              <a:latin typeface="Arial"/>
            </a:endParaRPr>
          </a:p>
          <a:p>
            <a:pPr algn="ctr">
              <a:lnSpc>
                <a:spcPct val="100000"/>
              </a:lnSpc>
            </a:pPr>
            <a:r>
              <a:rPr lang="pt-BR" sz="2000" b="1" strike="noStrike" cap="all" spc="-1" dirty="0">
                <a:solidFill>
                  <a:srgbClr val="608150"/>
                </a:solidFill>
                <a:uFill>
                  <a:solidFill>
                    <a:srgbClr val="FFFFFF"/>
                  </a:solidFill>
                </a:uFill>
                <a:latin typeface="Cambria"/>
              </a:rPr>
              <a:t>Bagé, </a:t>
            </a:r>
            <a:r>
              <a:rPr lang="pt-BR" sz="2000" b="1" strike="noStrike" cap="all" spc="-1" dirty="0" smtClean="0">
                <a:solidFill>
                  <a:srgbClr val="608150"/>
                </a:solidFill>
                <a:uFill>
                  <a:solidFill>
                    <a:srgbClr val="FFFFFF"/>
                  </a:solidFill>
                </a:uFill>
                <a:latin typeface="Cambria"/>
              </a:rPr>
              <a:t>2018</a:t>
            </a:r>
            <a:endParaRPr lang="pt-BR" sz="3200" b="0" strike="noStrike" spc="-1" dirty="0">
              <a:solidFill>
                <a:srgbClr val="000000"/>
              </a:solidFill>
              <a:uFill>
                <a:solidFill>
                  <a:srgbClr val="FFFFFF"/>
                </a:solidFill>
              </a:uFill>
              <a:latin typeface="Arial"/>
            </a:endParaRPr>
          </a:p>
        </p:txBody>
      </p:sp>
      <p:sp>
        <p:nvSpPr>
          <p:cNvPr id="378" name="CustomShape 3"/>
          <p:cNvSpPr/>
          <p:nvPr/>
        </p:nvSpPr>
        <p:spPr>
          <a:xfrm>
            <a:off x="2603520" y="457200"/>
            <a:ext cx="599904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800" b="1" strike="noStrike" spc="-1">
                <a:solidFill>
                  <a:srgbClr val="000000"/>
                </a:solidFill>
                <a:uFill>
                  <a:solidFill>
                    <a:srgbClr val="FFFFFF"/>
                  </a:solidFill>
                </a:uFill>
                <a:latin typeface="Verdana"/>
                <a:ea typeface="DejaVu Sans"/>
              </a:rPr>
              <a:t>Programa de Pós-Graduação em Ensino de Ciências (PPGEC)</a:t>
            </a:r>
            <a:endParaRPr lang="pt-BR" sz="1800" b="0" strike="noStrike" spc="-1">
              <a:solidFill>
                <a:srgbClr val="000000"/>
              </a:solidFill>
              <a:uFill>
                <a:solidFill>
                  <a:srgbClr val="FFFFFF"/>
                </a:solidFill>
              </a:uFill>
              <a:latin typeface="Arial"/>
            </a:endParaRPr>
          </a:p>
        </p:txBody>
      </p:sp>
      <p:pic>
        <p:nvPicPr>
          <p:cNvPr id="379" name="Picture 2"/>
          <p:cNvPicPr/>
          <p:nvPr/>
        </p:nvPicPr>
        <p:blipFill>
          <a:blip r:embed="rId3" cstate="print"/>
          <a:srcRect l="3343" t="18521" r="2842" b="18750"/>
          <a:stretch/>
        </p:blipFill>
        <p:spPr>
          <a:xfrm>
            <a:off x="595800" y="194040"/>
            <a:ext cx="1787040" cy="1154160"/>
          </a:xfrm>
          <a:prstGeom prst="rect">
            <a:avLst/>
          </a:prstGeom>
          <a:ln>
            <a:noFill/>
          </a:ln>
        </p:spPr>
      </p:pic>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1295280" y="249480"/>
            <a:ext cx="9600840" cy="595440"/>
          </a:xfrm>
          <a:prstGeom prst="rect">
            <a:avLst/>
          </a:prstGeom>
          <a:noFill/>
          <a:ln>
            <a:noFill/>
          </a:ln>
        </p:spPr>
        <p:txBody>
          <a:bodyPr anchor="b"/>
          <a:lstStyle/>
          <a:p>
            <a:pPr algn="ctr">
              <a:lnSpc>
                <a:spcPct val="100000"/>
              </a:lnSpc>
            </a:pPr>
            <a:r>
              <a:rPr lang="pt-BR" sz="3200" b="1" strike="noStrike" cap="all" spc="-1">
                <a:solidFill>
                  <a:srgbClr val="82A670"/>
                </a:solidFill>
                <a:uFill>
                  <a:solidFill>
                    <a:srgbClr val="FFFFFF"/>
                  </a:solidFill>
                </a:uFill>
                <a:latin typeface="Cambria"/>
              </a:rPr>
              <a:t>sumário</a:t>
            </a:r>
            <a:endParaRPr lang="pt-BR" sz="1800" b="0" strike="noStrike" spc="-1">
              <a:solidFill>
                <a:srgbClr val="514A40"/>
              </a:solidFill>
              <a:uFill>
                <a:solidFill>
                  <a:srgbClr val="FFFFFF"/>
                </a:solidFill>
              </a:uFill>
              <a:latin typeface="Cambria"/>
            </a:endParaRPr>
          </a:p>
        </p:txBody>
      </p:sp>
      <p:sp>
        <p:nvSpPr>
          <p:cNvPr id="381" name="CustomShape 2">
            <a:hlinkClick r:id="rId3" action="ppaction://hlinksldjump"/>
          </p:cNvPr>
          <p:cNvSpPr/>
          <p:nvPr/>
        </p:nvSpPr>
        <p:spPr>
          <a:xfrm>
            <a:off x="551384" y="1537136"/>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800" b="0" strike="noStrike" spc="-1" dirty="0">
                <a:solidFill>
                  <a:srgbClr val="FFFFFF"/>
                </a:solidFill>
                <a:uFill>
                  <a:solidFill>
                    <a:srgbClr val="FFFFFF"/>
                  </a:solidFill>
                </a:uFill>
                <a:latin typeface="Cambria"/>
              </a:rPr>
              <a:t>APRESENTAÇÃO</a:t>
            </a:r>
            <a:endParaRPr lang="pt-BR" sz="1800" b="0" strike="noStrike" spc="-1" dirty="0">
              <a:solidFill>
                <a:srgbClr val="000000"/>
              </a:solidFill>
              <a:uFill>
                <a:solidFill>
                  <a:srgbClr val="FFFFFF"/>
                </a:solidFill>
              </a:uFill>
              <a:latin typeface="Arial"/>
            </a:endParaRPr>
          </a:p>
        </p:txBody>
      </p:sp>
      <p:sp>
        <p:nvSpPr>
          <p:cNvPr id="382" name="CustomShape 3">
            <a:hlinkClick r:id="rId4" action="ppaction://hlinksldjump"/>
          </p:cNvPr>
          <p:cNvSpPr/>
          <p:nvPr/>
        </p:nvSpPr>
        <p:spPr>
          <a:xfrm>
            <a:off x="3503712" y="1465128"/>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pc="-1" dirty="0" smtClean="0">
                <a:solidFill>
                  <a:srgbClr val="FFFFFF"/>
                </a:solidFill>
                <a:uFill>
                  <a:solidFill>
                    <a:srgbClr val="FFFFFF"/>
                  </a:solidFill>
                </a:uFill>
                <a:latin typeface="Cambria"/>
              </a:rPr>
              <a:t>REFERENCIAL TEÓRICO – David </a:t>
            </a:r>
            <a:r>
              <a:rPr lang="pt-BR" spc="-1" dirty="0" err="1" smtClean="0">
                <a:solidFill>
                  <a:srgbClr val="FFFFFF"/>
                </a:solidFill>
                <a:uFill>
                  <a:solidFill>
                    <a:srgbClr val="FFFFFF"/>
                  </a:solidFill>
                </a:uFill>
                <a:latin typeface="Cambria"/>
              </a:rPr>
              <a:t>Ausubel</a:t>
            </a:r>
            <a:endParaRPr lang="pt-BR" sz="1800" b="0" strike="noStrike" spc="-1" dirty="0">
              <a:solidFill>
                <a:srgbClr val="000000"/>
              </a:solidFill>
              <a:uFill>
                <a:solidFill>
                  <a:srgbClr val="FFFFFF"/>
                </a:solidFill>
              </a:uFill>
              <a:latin typeface="Arial"/>
            </a:endParaRPr>
          </a:p>
        </p:txBody>
      </p:sp>
      <p:sp>
        <p:nvSpPr>
          <p:cNvPr id="383" name="CustomShape 4">
            <a:hlinkClick r:id="rId5" action="ppaction://hlinksldjump"/>
          </p:cNvPr>
          <p:cNvSpPr/>
          <p:nvPr/>
        </p:nvSpPr>
        <p:spPr>
          <a:xfrm>
            <a:off x="6528048" y="1465128"/>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pc="-1" dirty="0" smtClean="0">
                <a:solidFill>
                  <a:srgbClr val="FFFFFF"/>
                </a:solidFill>
                <a:uFill>
                  <a:solidFill>
                    <a:srgbClr val="FFFFFF"/>
                  </a:solidFill>
                </a:uFill>
                <a:latin typeface="Cambria"/>
              </a:rPr>
              <a:t>REFERENCIAL TEÓRICO – Mario Bunge</a:t>
            </a:r>
            <a:endParaRPr lang="pt-BR" sz="1800" b="0" strike="noStrike" spc="-1" dirty="0">
              <a:solidFill>
                <a:srgbClr val="000000"/>
              </a:solidFill>
              <a:uFill>
                <a:solidFill>
                  <a:srgbClr val="FFFFFF"/>
                </a:solidFill>
              </a:uFill>
              <a:latin typeface="Arial"/>
            </a:endParaRPr>
          </a:p>
        </p:txBody>
      </p:sp>
      <p:sp>
        <p:nvSpPr>
          <p:cNvPr id="384" name="CustomShape 5">
            <a:hlinkClick r:id="rId6" action="ppaction://hlinksldjump"/>
          </p:cNvPr>
          <p:cNvSpPr/>
          <p:nvPr/>
        </p:nvSpPr>
        <p:spPr>
          <a:xfrm>
            <a:off x="3647728" y="3913400"/>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800" b="0" strike="noStrike" spc="-1" dirty="0">
                <a:solidFill>
                  <a:srgbClr val="FFFFFF"/>
                </a:solidFill>
                <a:uFill>
                  <a:solidFill>
                    <a:srgbClr val="FFFFFF"/>
                  </a:solidFill>
                </a:uFill>
                <a:latin typeface="Cambria"/>
              </a:rPr>
              <a:t>EPISÓDIOS DE MODELAGEM II – </a:t>
            </a:r>
            <a:r>
              <a:rPr lang="pt-BR" sz="1400" b="0" strike="noStrike" spc="-1" dirty="0">
                <a:solidFill>
                  <a:srgbClr val="FFFFFF"/>
                </a:solidFill>
                <a:uFill>
                  <a:solidFill>
                    <a:srgbClr val="FFFFFF"/>
                  </a:solidFill>
                </a:uFill>
                <a:latin typeface="Cambria"/>
              </a:rPr>
              <a:t>GERAÇÃO DE ENERGIA ELÉTRICA</a:t>
            </a:r>
            <a:endParaRPr lang="pt-BR" sz="1800" b="0" strike="noStrike" spc="-1" dirty="0">
              <a:solidFill>
                <a:srgbClr val="000000"/>
              </a:solidFill>
              <a:uFill>
                <a:solidFill>
                  <a:srgbClr val="FFFFFF"/>
                </a:solidFill>
              </a:uFill>
              <a:latin typeface="Arial"/>
            </a:endParaRPr>
          </a:p>
        </p:txBody>
      </p:sp>
      <p:sp>
        <p:nvSpPr>
          <p:cNvPr id="385" name="CustomShape 6">
            <a:hlinkClick r:id="rId7" action="ppaction://hlinksldjump"/>
          </p:cNvPr>
          <p:cNvSpPr/>
          <p:nvPr/>
        </p:nvSpPr>
        <p:spPr>
          <a:xfrm>
            <a:off x="9352128" y="3893040"/>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800" b="0" strike="noStrike" spc="-1">
                <a:solidFill>
                  <a:srgbClr val="FFFFFF"/>
                </a:solidFill>
                <a:uFill>
                  <a:solidFill>
                    <a:srgbClr val="FFFFFF"/>
                  </a:solidFill>
                </a:uFill>
                <a:latin typeface="Cambria"/>
              </a:rPr>
              <a:t>REFERÊNCIAS</a:t>
            </a:r>
            <a:endParaRPr lang="pt-BR" sz="1800" b="0" strike="noStrike" spc="-1">
              <a:solidFill>
                <a:srgbClr val="000000"/>
              </a:solidFill>
              <a:uFill>
                <a:solidFill>
                  <a:srgbClr val="FFFFFF"/>
                </a:solidFill>
              </a:uFill>
              <a:latin typeface="Arial"/>
            </a:endParaRPr>
          </a:p>
        </p:txBody>
      </p:sp>
      <p:sp>
        <p:nvSpPr>
          <p:cNvPr id="386" name="CustomShape 7">
            <a:hlinkClick r:id="rId8" action="ppaction://hlinksldjump"/>
          </p:cNvPr>
          <p:cNvSpPr/>
          <p:nvPr/>
        </p:nvSpPr>
        <p:spPr>
          <a:xfrm>
            <a:off x="6615824" y="3913400"/>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800" b="0" strike="noStrike" spc="-1">
                <a:solidFill>
                  <a:srgbClr val="FFFFFF"/>
                </a:solidFill>
                <a:uFill>
                  <a:solidFill>
                    <a:srgbClr val="FFFFFF"/>
                  </a:solidFill>
                </a:uFill>
                <a:latin typeface="Cambria"/>
              </a:rPr>
              <a:t>RECURSOS INSTRUCIONAIS</a:t>
            </a:r>
            <a:endParaRPr lang="pt-BR" sz="1800" b="0" strike="noStrike" spc="-1">
              <a:solidFill>
                <a:srgbClr val="000000"/>
              </a:solidFill>
              <a:uFill>
                <a:solidFill>
                  <a:srgbClr val="FFFFFF"/>
                </a:solidFill>
              </a:uFill>
              <a:latin typeface="Arial"/>
            </a:endParaRPr>
          </a:p>
        </p:txBody>
      </p:sp>
      <p:sp>
        <p:nvSpPr>
          <p:cNvPr id="9" name="CustomShape 4">
            <a:hlinkClick r:id="rId9" action="ppaction://hlinksldjump"/>
          </p:cNvPr>
          <p:cNvSpPr/>
          <p:nvPr/>
        </p:nvSpPr>
        <p:spPr>
          <a:xfrm>
            <a:off x="695400" y="3933056"/>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800" b="0" strike="noStrike" spc="-1">
                <a:solidFill>
                  <a:srgbClr val="FFFFFF"/>
                </a:solidFill>
                <a:uFill>
                  <a:solidFill>
                    <a:srgbClr val="FFFFFF"/>
                  </a:solidFill>
                </a:uFill>
                <a:latin typeface="Cambria"/>
              </a:rPr>
              <a:t>EPISÓDIOS DE MODELAGEM I - </a:t>
            </a:r>
            <a:r>
              <a:rPr lang="pt-BR" sz="1400" b="0" strike="noStrike" spc="-1">
                <a:solidFill>
                  <a:srgbClr val="FFFFFF"/>
                </a:solidFill>
                <a:uFill>
                  <a:solidFill>
                    <a:srgbClr val="FFFFFF"/>
                  </a:solidFill>
                </a:uFill>
                <a:latin typeface="Cambria"/>
              </a:rPr>
              <a:t>PÊNDULO</a:t>
            </a:r>
            <a:endParaRPr lang="pt-BR" sz="1800" b="0" strike="noStrike" spc="-1">
              <a:solidFill>
                <a:srgbClr val="000000"/>
              </a:solidFill>
              <a:uFill>
                <a:solidFill>
                  <a:srgbClr val="FFFFFF"/>
                </a:solidFill>
              </a:uFill>
              <a:latin typeface="Arial"/>
            </a:endParaRPr>
          </a:p>
        </p:txBody>
      </p:sp>
      <p:sp>
        <p:nvSpPr>
          <p:cNvPr id="10" name="CustomShape 3">
            <a:hlinkClick r:id="rId10" action="ppaction://hlinksldjump"/>
          </p:cNvPr>
          <p:cNvSpPr/>
          <p:nvPr/>
        </p:nvSpPr>
        <p:spPr>
          <a:xfrm>
            <a:off x="9336360" y="1465128"/>
            <a:ext cx="2576520" cy="1315800"/>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800" b="0" strike="noStrike" spc="-1" dirty="0">
                <a:solidFill>
                  <a:srgbClr val="FFFFFF"/>
                </a:solidFill>
                <a:uFill>
                  <a:solidFill>
                    <a:srgbClr val="FFFFFF"/>
                  </a:solidFill>
                </a:uFill>
                <a:latin typeface="Cambria"/>
              </a:rPr>
              <a:t>SOBRE</a:t>
            </a:r>
            <a:endParaRPr lang="pt-BR" sz="1800" b="0" strike="noStrike" spc="-1" dirty="0">
              <a:solidFill>
                <a:srgbClr val="000000"/>
              </a:solidFill>
              <a:uFill>
                <a:solidFill>
                  <a:srgbClr val="FFFFFF"/>
                </a:solidFill>
              </a:uFill>
              <a:latin typeface="Arial"/>
            </a:endParaRPr>
          </a:p>
          <a:p>
            <a:pPr algn="ctr">
              <a:lnSpc>
                <a:spcPct val="100000"/>
              </a:lnSpc>
            </a:pPr>
            <a:r>
              <a:rPr lang="pt-BR" sz="1800" b="0" strike="noStrike" spc="-1" dirty="0">
                <a:solidFill>
                  <a:srgbClr val="FFFFFF"/>
                </a:solidFill>
                <a:uFill>
                  <a:solidFill>
                    <a:srgbClr val="FFFFFF"/>
                  </a:solidFill>
                </a:uFill>
                <a:latin typeface="Cambria"/>
              </a:rPr>
              <a:t>EPISÓDIOS DE MODELAGEM</a:t>
            </a:r>
            <a:endParaRPr lang="pt-BR" sz="1800" b="0" strike="noStrike" spc="-1" dirty="0">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xtShape 1"/>
          <p:cNvSpPr txBox="1"/>
          <p:nvPr/>
        </p:nvSpPr>
        <p:spPr>
          <a:xfrm>
            <a:off x="1295280" y="380880"/>
            <a:ext cx="9600840" cy="1142640"/>
          </a:xfrm>
          <a:prstGeom prst="rect">
            <a:avLst/>
          </a:prstGeom>
          <a:noFill/>
          <a:ln>
            <a:noFill/>
          </a:ln>
        </p:spPr>
        <p:txBody>
          <a:bodyPr anchor="b"/>
          <a:lstStyle/>
          <a:p>
            <a:pPr algn="ctr">
              <a:lnSpc>
                <a:spcPct val="100000"/>
              </a:lnSpc>
            </a:pPr>
            <a:r>
              <a:rPr lang="pt-BR" sz="3200" b="1" strike="noStrike" cap="all" spc="-1" dirty="0" smtClean="0">
                <a:solidFill>
                  <a:srgbClr val="82A670"/>
                </a:solidFill>
                <a:uFill>
                  <a:solidFill>
                    <a:srgbClr val="FFFFFF"/>
                  </a:solidFill>
                </a:uFill>
                <a:latin typeface="Cambria"/>
              </a:rPr>
              <a:t>Apresentação</a:t>
            </a:r>
            <a:endParaRPr lang="pt-BR" sz="1800" b="0" strike="noStrike" spc="-1" dirty="0">
              <a:solidFill>
                <a:srgbClr val="514A40"/>
              </a:solidFill>
              <a:uFill>
                <a:solidFill>
                  <a:srgbClr val="FFFFFF"/>
                </a:solidFill>
              </a:uFill>
              <a:latin typeface="Cambria"/>
            </a:endParaRPr>
          </a:p>
        </p:txBody>
      </p:sp>
      <p:sp>
        <p:nvSpPr>
          <p:cNvPr id="390" name="TextShape 2"/>
          <p:cNvSpPr txBox="1"/>
          <p:nvPr/>
        </p:nvSpPr>
        <p:spPr>
          <a:xfrm>
            <a:off x="1295280" y="1828800"/>
            <a:ext cx="4727160" cy="641160"/>
          </a:xfrm>
          <a:prstGeom prst="rect">
            <a:avLst/>
          </a:prstGeom>
          <a:noFill/>
          <a:ln>
            <a:noFill/>
          </a:ln>
        </p:spPr>
        <p:txBody>
          <a:bodyPr anchor="ctr"/>
          <a:lstStyle/>
          <a:p>
            <a:endParaRPr lang="pt-BR" sz="2000" b="0" strike="noStrike" spc="-1">
              <a:solidFill>
                <a:srgbClr val="514A40"/>
              </a:solidFill>
              <a:uFill>
                <a:solidFill>
                  <a:srgbClr val="FFFFFF"/>
                </a:solidFill>
              </a:uFill>
              <a:latin typeface="Cambria"/>
            </a:endParaRPr>
          </a:p>
        </p:txBody>
      </p:sp>
      <p:sp>
        <p:nvSpPr>
          <p:cNvPr id="391" name="TextShape 3"/>
          <p:cNvSpPr txBox="1"/>
          <p:nvPr/>
        </p:nvSpPr>
        <p:spPr>
          <a:xfrm>
            <a:off x="1295280" y="2470320"/>
            <a:ext cx="4727160" cy="3472920"/>
          </a:xfrm>
          <a:prstGeom prst="rect">
            <a:avLst/>
          </a:prstGeom>
          <a:noFill/>
          <a:ln>
            <a:noFill/>
          </a:ln>
        </p:spPr>
        <p:txBody>
          <a:bodyPr/>
          <a:lstStyle/>
          <a:p>
            <a:pPr algn="just"/>
            <a:r>
              <a:rPr lang="pt-BR" sz="2000" dirty="0" smtClean="0"/>
              <a:t>	O </a:t>
            </a:r>
            <a:r>
              <a:rPr lang="pt-BR" sz="2000" dirty="0"/>
              <a:t>material aqui apresentado é resultado de uma dissertação desenvolvida com base nos Episódios de Modelagem de </a:t>
            </a:r>
            <a:r>
              <a:rPr lang="pt-BR" sz="2000" dirty="0" err="1"/>
              <a:t>Heidemann</a:t>
            </a:r>
            <a:r>
              <a:rPr lang="pt-BR" sz="2000" dirty="0"/>
              <a:t> (2015). Nesta proposta desenvolvemos dois episódios com os temas sobre pêndulo simples e geração de energia elétrica, apresentaremos as atividades que desenvolvemos ao longo dos dois episódios e os materiais desenvolvidos para tais. </a:t>
            </a:r>
            <a:endParaRPr lang="pt-BR" sz="2000" b="0" strike="noStrike" spc="-1" dirty="0">
              <a:solidFill>
                <a:srgbClr val="514A40"/>
              </a:solidFill>
              <a:uFill>
                <a:solidFill>
                  <a:srgbClr val="FFFFFF"/>
                </a:solidFill>
              </a:uFill>
              <a:latin typeface="Cambria"/>
            </a:endParaRPr>
          </a:p>
        </p:txBody>
      </p:sp>
      <p:sp>
        <p:nvSpPr>
          <p:cNvPr id="392" name="TextShape 4"/>
          <p:cNvSpPr txBox="1"/>
          <p:nvPr/>
        </p:nvSpPr>
        <p:spPr>
          <a:xfrm>
            <a:off x="6167520" y="1828800"/>
            <a:ext cx="4727160" cy="641160"/>
          </a:xfrm>
          <a:prstGeom prst="rect">
            <a:avLst/>
          </a:prstGeom>
          <a:noFill/>
          <a:ln>
            <a:noFill/>
          </a:ln>
        </p:spPr>
        <p:txBody>
          <a:bodyPr anchor="ctr"/>
          <a:lstStyle/>
          <a:p>
            <a:endParaRPr lang="pt-BR" sz="2000" b="0" strike="noStrike" spc="-1">
              <a:solidFill>
                <a:srgbClr val="514A40"/>
              </a:solidFill>
              <a:uFill>
                <a:solidFill>
                  <a:srgbClr val="FFFFFF"/>
                </a:solidFill>
              </a:uFill>
              <a:latin typeface="Cambria"/>
            </a:endParaRPr>
          </a:p>
        </p:txBody>
      </p:sp>
      <p:sp>
        <p:nvSpPr>
          <p:cNvPr id="393" name="TextShape 5"/>
          <p:cNvSpPr txBox="1"/>
          <p:nvPr/>
        </p:nvSpPr>
        <p:spPr>
          <a:xfrm>
            <a:off x="6169320" y="2470320"/>
            <a:ext cx="4727160" cy="3472920"/>
          </a:xfrm>
          <a:prstGeom prst="rect">
            <a:avLst/>
          </a:prstGeom>
          <a:noFill/>
          <a:ln>
            <a:noFill/>
          </a:ln>
        </p:spPr>
        <p:txBody>
          <a:bodyPr/>
          <a:lstStyle/>
          <a:p>
            <a:pPr algn="just"/>
            <a:r>
              <a:rPr lang="pt-BR" sz="2000" dirty="0" smtClean="0"/>
              <a:t>	Para a implementação destas propostas, utilizamos como referencial teórico a teoria da aprendizagem significativa, de David Paul </a:t>
            </a:r>
            <a:r>
              <a:rPr lang="pt-BR" sz="2000" dirty="0" err="1" smtClean="0"/>
              <a:t>Ausubel</a:t>
            </a:r>
            <a:r>
              <a:rPr lang="pt-BR" sz="2000" dirty="0" smtClean="0"/>
              <a:t>, e a concepção epistemológica de Ciência, de Mario Bunge.</a:t>
            </a:r>
            <a:endParaRPr lang="pt-BR" sz="2000" b="0" strike="noStrike" spc="-1" dirty="0">
              <a:solidFill>
                <a:srgbClr val="514A40"/>
              </a:solidFill>
              <a:uFill>
                <a:solidFill>
                  <a:srgbClr val="FFFFFF"/>
                </a:solidFill>
              </a:uFill>
              <a:latin typeface="Cambria"/>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116632"/>
            <a:ext cx="9600840" cy="902832"/>
          </a:xfrm>
          <a:prstGeom prst="rect">
            <a:avLst/>
          </a:prstGeom>
          <a:noFill/>
          <a:ln>
            <a:noFill/>
          </a:ln>
        </p:spPr>
        <p:txBody>
          <a:bodyPr anchor="b"/>
          <a:lstStyle/>
          <a:p>
            <a:pPr algn="ctr">
              <a:lnSpc>
                <a:spcPct val="100000"/>
              </a:lnSpc>
            </a:pPr>
            <a:r>
              <a:rPr lang="pt-BR" sz="3200" b="1" strike="noStrike" cap="all" spc="-1" dirty="0" smtClean="0">
                <a:solidFill>
                  <a:srgbClr val="82A670"/>
                </a:solidFill>
                <a:uFill>
                  <a:solidFill>
                    <a:srgbClr val="FFFFFF"/>
                  </a:solidFill>
                </a:uFill>
                <a:latin typeface="Cambria"/>
              </a:rPr>
              <a:t>Referencial teórico – </a:t>
            </a:r>
            <a:r>
              <a:rPr lang="pt-BR" sz="3200" b="1" strike="noStrike" cap="all" spc="-1" dirty="0" err="1" smtClean="0">
                <a:solidFill>
                  <a:srgbClr val="82A670"/>
                </a:solidFill>
                <a:uFill>
                  <a:solidFill>
                    <a:srgbClr val="FFFFFF"/>
                  </a:solidFill>
                </a:uFill>
                <a:latin typeface="Cambria"/>
              </a:rPr>
              <a:t>david</a:t>
            </a:r>
            <a:r>
              <a:rPr lang="pt-BR" sz="3200" b="1" strike="noStrike" cap="all" spc="-1" dirty="0" smtClean="0">
                <a:solidFill>
                  <a:srgbClr val="82A670"/>
                </a:solidFill>
                <a:uFill>
                  <a:solidFill>
                    <a:srgbClr val="FFFFFF"/>
                  </a:solidFill>
                </a:uFill>
                <a:latin typeface="Cambria"/>
              </a:rPr>
              <a:t> </a:t>
            </a:r>
            <a:r>
              <a:rPr lang="pt-BR" sz="3200" b="1" strike="noStrike" cap="all" spc="-1" dirty="0" err="1" smtClean="0">
                <a:solidFill>
                  <a:srgbClr val="82A670"/>
                </a:solidFill>
                <a:uFill>
                  <a:solidFill>
                    <a:srgbClr val="FFFFFF"/>
                  </a:solidFill>
                </a:uFill>
                <a:latin typeface="Cambria"/>
              </a:rPr>
              <a:t>ausubel</a:t>
            </a:r>
            <a:endParaRPr lang="pt-BR" sz="1800" b="0" strike="noStrike" spc="-1" dirty="0">
              <a:solidFill>
                <a:srgbClr val="514A40"/>
              </a:solidFill>
              <a:uFill>
                <a:solidFill>
                  <a:srgbClr val="FFFFFF"/>
                </a:solidFill>
              </a:uFill>
              <a:latin typeface="Cambria"/>
            </a:endParaRPr>
          </a:p>
        </p:txBody>
      </p:sp>
      <p:sp>
        <p:nvSpPr>
          <p:cNvPr id="3" name="CaixaDeTexto 2"/>
          <p:cNvSpPr txBox="1"/>
          <p:nvPr/>
        </p:nvSpPr>
        <p:spPr>
          <a:xfrm>
            <a:off x="479376" y="1485939"/>
            <a:ext cx="5544000" cy="4247317"/>
          </a:xfrm>
          <a:prstGeom prst="rect">
            <a:avLst/>
          </a:prstGeom>
          <a:noFill/>
        </p:spPr>
        <p:txBody>
          <a:bodyPr wrap="square" rtlCol="0">
            <a:spAutoFit/>
          </a:bodyPr>
          <a:lstStyle/>
          <a:p>
            <a:pPr algn="just"/>
            <a:r>
              <a:rPr lang="pt-BR" dirty="0" smtClean="0"/>
              <a:t>	A </a:t>
            </a:r>
            <a:r>
              <a:rPr lang="pt-BR" dirty="0"/>
              <a:t>teoria de </a:t>
            </a:r>
            <a:r>
              <a:rPr lang="pt-BR" dirty="0" err="1"/>
              <a:t>Ausubel</a:t>
            </a:r>
            <a:r>
              <a:rPr lang="pt-BR" dirty="0"/>
              <a:t> baseia-se na associação de novos conceitos a conceitos preexistentes na estrutura cognitiva do aluno. </a:t>
            </a:r>
            <a:r>
              <a:rPr lang="pt-BR" dirty="0" smtClean="0"/>
              <a:t>Logo</a:t>
            </a:r>
            <a:r>
              <a:rPr lang="pt-BR" dirty="0"/>
              <a:t>, a </a:t>
            </a:r>
            <a:r>
              <a:rPr lang="pt-BR" i="1" dirty="0"/>
              <a:t>aprendizagem significativa</a:t>
            </a:r>
            <a:r>
              <a:rPr lang="pt-BR" dirty="0"/>
              <a:t> é uma interação substantiva e não arbitrária entre </a:t>
            </a:r>
            <a:r>
              <a:rPr lang="pt-BR" dirty="0" smtClean="0"/>
              <a:t>os conceitos preexistentes (</a:t>
            </a:r>
            <a:r>
              <a:rPr lang="pt-BR" dirty="0" err="1" smtClean="0"/>
              <a:t>subsunçores</a:t>
            </a:r>
            <a:r>
              <a:rPr lang="pt-BR" dirty="0" smtClean="0"/>
              <a:t>) na estrutura cognitiva do aluno e </a:t>
            </a:r>
            <a:r>
              <a:rPr lang="pt-BR" dirty="0"/>
              <a:t>novos conhecimentos. </a:t>
            </a:r>
            <a:endParaRPr lang="pt-BR" dirty="0" smtClean="0"/>
          </a:p>
          <a:p>
            <a:pPr algn="just"/>
            <a:r>
              <a:rPr lang="pt-BR" dirty="0" smtClean="0"/>
              <a:t>	A estrutura cognitiva é caracterizada por dois principais processos. A </a:t>
            </a:r>
            <a:r>
              <a:rPr lang="pt-BR" i="1" dirty="0" smtClean="0"/>
              <a:t>diferenciação progressiva</a:t>
            </a:r>
            <a:r>
              <a:rPr lang="pt-BR" dirty="0" smtClean="0"/>
              <a:t> que produz novos significados a um determinado </a:t>
            </a:r>
            <a:r>
              <a:rPr lang="pt-BR" dirty="0" err="1" smtClean="0"/>
              <a:t>subsunçor</a:t>
            </a:r>
            <a:r>
              <a:rPr lang="pt-BR" dirty="0" smtClean="0"/>
              <a:t>, o qual, por sua vez, é utilizado para dar significado a novos conceitos. E a </a:t>
            </a:r>
            <a:r>
              <a:rPr lang="pt-BR" i="1" dirty="0" smtClean="0"/>
              <a:t>reconciliação integradora</a:t>
            </a:r>
            <a:r>
              <a:rPr lang="pt-BR" dirty="0" smtClean="0"/>
              <a:t> resolve inconsistências e integra significados. </a:t>
            </a:r>
          </a:p>
          <a:p>
            <a:pPr algn="just"/>
            <a:endParaRPr lang="pt-BR" dirty="0"/>
          </a:p>
        </p:txBody>
      </p:sp>
      <p:sp>
        <p:nvSpPr>
          <p:cNvPr id="5" name="CaixaDeTexto 4"/>
          <p:cNvSpPr txBox="1"/>
          <p:nvPr/>
        </p:nvSpPr>
        <p:spPr>
          <a:xfrm>
            <a:off x="6312024" y="1484784"/>
            <a:ext cx="5544616" cy="3970318"/>
          </a:xfrm>
          <a:prstGeom prst="rect">
            <a:avLst/>
          </a:prstGeom>
          <a:noFill/>
        </p:spPr>
        <p:txBody>
          <a:bodyPr wrap="square" rtlCol="0">
            <a:spAutoFit/>
          </a:bodyPr>
          <a:lstStyle/>
          <a:p>
            <a:pPr algn="just"/>
            <a:r>
              <a:rPr lang="pt-BR" dirty="0" smtClean="0"/>
              <a:t>	Para que ocorra a </a:t>
            </a:r>
            <a:r>
              <a:rPr lang="pt-BR" i="1" dirty="0" smtClean="0"/>
              <a:t>aprendizagem significativa</a:t>
            </a:r>
            <a:r>
              <a:rPr lang="pt-BR" dirty="0" smtClean="0"/>
              <a:t>, há pelo menos duas condições: a </a:t>
            </a:r>
            <a:r>
              <a:rPr lang="pt-BR" i="1" dirty="0" smtClean="0"/>
              <a:t>predisposição para aprender</a:t>
            </a:r>
            <a:r>
              <a:rPr lang="pt-BR" dirty="0" smtClean="0"/>
              <a:t> por parte do aluno e a disponibilização de </a:t>
            </a:r>
            <a:r>
              <a:rPr lang="pt-BR" i="1" dirty="0" smtClean="0"/>
              <a:t>materiais potencialmente significativos</a:t>
            </a:r>
            <a:r>
              <a:rPr lang="pt-BR" dirty="0" smtClean="0"/>
              <a:t> por parte do professor. Este, por sua vez, precisa ser relacionável com a estrutura cognitiva do aluno e deve dar significado aos novos conhecimentos. </a:t>
            </a:r>
          </a:p>
          <a:p>
            <a:pPr algn="just"/>
            <a:r>
              <a:rPr lang="pt-BR" dirty="0" smtClean="0"/>
              <a:t>	Neste sentido, o papel do professor como mediador está diretamente ligado à predisposição do aluno em aprender, pois a maneira como os conceitos são apresentados aos alunos deve levar em consideração o que fará sentido para eles, podendo, assim, haver construção de significados.</a:t>
            </a:r>
          </a:p>
        </p:txBody>
      </p:sp>
      <p:sp>
        <p:nvSpPr>
          <p:cNvPr id="6" name="CustomShape 7">
            <a:hlinkClick r:id="rId3" action="ppaction://hlinkfile"/>
          </p:cNvPr>
          <p:cNvSpPr/>
          <p:nvPr/>
        </p:nvSpPr>
        <p:spPr>
          <a:xfrm>
            <a:off x="7896200" y="5785608"/>
            <a:ext cx="3672408" cy="1027768"/>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400" spc="-1" dirty="0" smtClean="0">
                <a:solidFill>
                  <a:srgbClr val="FFFFFF"/>
                </a:solidFill>
                <a:uFill>
                  <a:solidFill>
                    <a:srgbClr val="FFFFFF"/>
                  </a:solidFill>
                </a:uFill>
              </a:rPr>
              <a:t>Saiba mais sobre a Teoria de David </a:t>
            </a:r>
            <a:r>
              <a:rPr lang="pt-BR" sz="1400" spc="-1" dirty="0" err="1" smtClean="0">
                <a:solidFill>
                  <a:srgbClr val="FFFFFF"/>
                </a:solidFill>
                <a:uFill>
                  <a:solidFill>
                    <a:srgbClr val="FFFFFF"/>
                  </a:solidFill>
                </a:uFill>
              </a:rPr>
              <a:t>Ausubel</a:t>
            </a:r>
            <a:endParaRPr lang="pt-BR" sz="1400" b="0" strike="noStrike" spc="-1" dirty="0">
              <a:solidFill>
                <a:srgbClr val="000000"/>
              </a:solidFill>
              <a:uFill>
                <a:solidFill>
                  <a:srgbClr val="FFFFFF"/>
                </a:solidFill>
              </a:uFil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116632"/>
            <a:ext cx="9600840" cy="902832"/>
          </a:xfrm>
          <a:prstGeom prst="rect">
            <a:avLst/>
          </a:prstGeom>
          <a:noFill/>
          <a:ln>
            <a:noFill/>
          </a:ln>
        </p:spPr>
        <p:txBody>
          <a:bodyPr anchor="b"/>
          <a:lstStyle/>
          <a:p>
            <a:pPr algn="ctr">
              <a:lnSpc>
                <a:spcPct val="100000"/>
              </a:lnSpc>
            </a:pPr>
            <a:r>
              <a:rPr lang="pt-BR" sz="3200" b="1" strike="noStrike" cap="all" spc="-1" dirty="0" smtClean="0">
                <a:solidFill>
                  <a:srgbClr val="82A670"/>
                </a:solidFill>
                <a:uFill>
                  <a:solidFill>
                    <a:srgbClr val="FFFFFF"/>
                  </a:solidFill>
                </a:uFill>
                <a:latin typeface="Cambria"/>
              </a:rPr>
              <a:t>Referencial teórico – </a:t>
            </a:r>
            <a:r>
              <a:rPr lang="pt-BR" sz="3200" b="1" strike="noStrike" cap="all" spc="-1" dirty="0" err="1" smtClean="0">
                <a:solidFill>
                  <a:srgbClr val="82A670"/>
                </a:solidFill>
                <a:uFill>
                  <a:solidFill>
                    <a:srgbClr val="FFFFFF"/>
                  </a:solidFill>
                </a:uFill>
                <a:latin typeface="Cambria"/>
              </a:rPr>
              <a:t>mario</a:t>
            </a:r>
            <a:r>
              <a:rPr lang="pt-BR" sz="3200" b="1" strike="noStrike" cap="all" spc="-1" dirty="0" smtClean="0">
                <a:solidFill>
                  <a:srgbClr val="82A670"/>
                </a:solidFill>
                <a:uFill>
                  <a:solidFill>
                    <a:srgbClr val="FFFFFF"/>
                  </a:solidFill>
                </a:uFill>
                <a:latin typeface="Cambria"/>
              </a:rPr>
              <a:t> </a:t>
            </a:r>
            <a:r>
              <a:rPr lang="pt-BR" sz="3200" b="1" strike="noStrike" cap="all" spc="-1" dirty="0" err="1" smtClean="0">
                <a:solidFill>
                  <a:srgbClr val="82A670"/>
                </a:solidFill>
                <a:uFill>
                  <a:solidFill>
                    <a:srgbClr val="FFFFFF"/>
                  </a:solidFill>
                </a:uFill>
                <a:latin typeface="Cambria"/>
              </a:rPr>
              <a:t>bunge</a:t>
            </a:r>
            <a:endParaRPr lang="pt-BR" sz="1800" b="0" strike="noStrike" spc="-1" dirty="0">
              <a:solidFill>
                <a:srgbClr val="514A40"/>
              </a:solidFill>
              <a:uFill>
                <a:solidFill>
                  <a:srgbClr val="FFFFFF"/>
                </a:solidFill>
              </a:uFill>
              <a:latin typeface="Cambria"/>
            </a:endParaRPr>
          </a:p>
        </p:txBody>
      </p:sp>
      <p:sp>
        <p:nvSpPr>
          <p:cNvPr id="3" name="CaixaDeTexto 2"/>
          <p:cNvSpPr txBox="1"/>
          <p:nvPr/>
        </p:nvSpPr>
        <p:spPr>
          <a:xfrm>
            <a:off x="479376" y="1535881"/>
            <a:ext cx="5544000" cy="3693319"/>
          </a:xfrm>
          <a:prstGeom prst="rect">
            <a:avLst/>
          </a:prstGeom>
          <a:noFill/>
        </p:spPr>
        <p:txBody>
          <a:bodyPr wrap="square" rtlCol="0">
            <a:spAutoFit/>
          </a:bodyPr>
          <a:lstStyle/>
          <a:p>
            <a:pPr algn="just"/>
            <a:r>
              <a:rPr lang="pt-BR" dirty="0" smtClean="0"/>
              <a:t>	A </a:t>
            </a:r>
            <a:r>
              <a:rPr lang="pt-BR" dirty="0"/>
              <a:t>epistemologia de Mario Bunge elucida que as teorias gerais não se pronunciam diretamente sobre a realidade. Trata-se de abstrações criadas a partir da intuição e da razão dos cientistas. Sabe-se, porém, que os alunos possuem dificuldades em realizar tais abstrações, de modo a assimilarem conceitos científicos estudados em sala de aula que não estão relacionados com sua realidade. A modelagem científica busca estabelecer um vínculo entre teoria e experimento. Para que o processo da modelagem científica ocorra, deve-se, inicialmente, definir uma questão a ser estudada acerca de um fenômeno. </a:t>
            </a:r>
          </a:p>
        </p:txBody>
      </p:sp>
      <p:sp>
        <p:nvSpPr>
          <p:cNvPr id="5" name="CaixaDeTexto 4"/>
          <p:cNvSpPr txBox="1"/>
          <p:nvPr/>
        </p:nvSpPr>
        <p:spPr>
          <a:xfrm>
            <a:off x="6312024" y="1585823"/>
            <a:ext cx="5544616" cy="3139321"/>
          </a:xfrm>
          <a:prstGeom prst="rect">
            <a:avLst/>
          </a:prstGeom>
          <a:noFill/>
        </p:spPr>
        <p:txBody>
          <a:bodyPr wrap="square" rtlCol="0">
            <a:spAutoFit/>
          </a:bodyPr>
          <a:lstStyle/>
          <a:p>
            <a:pPr algn="just"/>
            <a:r>
              <a:rPr lang="pt-BR" dirty="0" smtClean="0"/>
              <a:t>	Para isso, nossos episódios partiram de situações corriqueiras dos alunos, como no Episódio I que apresentamos uma criança em um balanço e pedimos para que os alunos descrevessem a situação que estavam observando e a partir disto iniciamos a caracterização de um movimento oscilatório. No Episódio II partimos da questão “como é gerada a energia elétrica?” e assim, desenvolvemos os principais conceitos do eletromagnetismo que estão envolvidos neste processo de geração. </a:t>
            </a:r>
          </a:p>
        </p:txBody>
      </p:sp>
      <p:sp>
        <p:nvSpPr>
          <p:cNvPr id="6" name="CustomShape 7">
            <a:hlinkClick r:id="rId3" action="ppaction://hlinkfile"/>
          </p:cNvPr>
          <p:cNvSpPr/>
          <p:nvPr/>
        </p:nvSpPr>
        <p:spPr>
          <a:xfrm>
            <a:off x="7896200" y="5785608"/>
            <a:ext cx="3672408" cy="1027768"/>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400" spc="-1" dirty="0" smtClean="0">
                <a:solidFill>
                  <a:srgbClr val="FFFFFF"/>
                </a:solidFill>
                <a:uFill>
                  <a:solidFill>
                    <a:srgbClr val="FFFFFF"/>
                  </a:solidFill>
                </a:uFill>
              </a:rPr>
              <a:t>Saiba mais sobre a Teoria de Mario Bunge</a:t>
            </a:r>
            <a:endParaRPr lang="pt-BR" sz="1400" b="0" strike="noStrike" spc="-1" dirty="0">
              <a:solidFill>
                <a:srgbClr val="000000"/>
              </a:solidFill>
              <a:uFill>
                <a:solidFill>
                  <a:srgbClr val="FFFFFF"/>
                </a:solidFill>
              </a:uFil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116632"/>
            <a:ext cx="9600840" cy="902832"/>
          </a:xfrm>
          <a:prstGeom prst="rect">
            <a:avLst/>
          </a:prstGeom>
          <a:noFill/>
          <a:ln>
            <a:noFill/>
          </a:ln>
        </p:spPr>
        <p:txBody>
          <a:bodyPr anchor="b"/>
          <a:lstStyle/>
          <a:p>
            <a:pPr algn="ctr">
              <a:lnSpc>
                <a:spcPct val="100000"/>
              </a:lnSpc>
            </a:pPr>
            <a:r>
              <a:rPr lang="pt-BR" sz="3200" b="1" strike="noStrike" cap="all" spc="-1" dirty="0" smtClean="0">
                <a:solidFill>
                  <a:srgbClr val="82A670"/>
                </a:solidFill>
                <a:uFill>
                  <a:solidFill>
                    <a:srgbClr val="FFFFFF"/>
                  </a:solidFill>
                </a:uFill>
                <a:latin typeface="Cambria"/>
              </a:rPr>
              <a:t>Sobre os episódios de modelagem</a:t>
            </a:r>
            <a:endParaRPr lang="pt-BR" sz="1800" b="0" strike="noStrike" spc="-1" dirty="0">
              <a:solidFill>
                <a:srgbClr val="514A40"/>
              </a:solidFill>
              <a:uFill>
                <a:solidFill>
                  <a:srgbClr val="FFFFFF"/>
                </a:solidFill>
              </a:uFill>
              <a:latin typeface="Cambria"/>
            </a:endParaRPr>
          </a:p>
        </p:txBody>
      </p:sp>
      <p:sp>
        <p:nvSpPr>
          <p:cNvPr id="3" name="CaixaDeTexto 2"/>
          <p:cNvSpPr txBox="1"/>
          <p:nvPr/>
        </p:nvSpPr>
        <p:spPr>
          <a:xfrm>
            <a:off x="479376" y="1535881"/>
            <a:ext cx="5544000" cy="4247317"/>
          </a:xfrm>
          <a:prstGeom prst="rect">
            <a:avLst/>
          </a:prstGeom>
          <a:noFill/>
        </p:spPr>
        <p:txBody>
          <a:bodyPr wrap="square" rtlCol="0">
            <a:spAutoFit/>
          </a:bodyPr>
          <a:lstStyle/>
          <a:p>
            <a:pPr algn="just"/>
            <a:r>
              <a:rPr lang="pt-BR" dirty="0" smtClean="0"/>
              <a:t>	 A presente proposta teve como estratégia de ensino a integração do aluno em sala de aula, de maneira que ele participe ativamente das atividades, para que os conteúdos façam sentido para ele, percebendo, assim, a sua importância e se dispondo a participar de forma crítica.</a:t>
            </a:r>
          </a:p>
          <a:p>
            <a:pPr algn="just"/>
            <a:r>
              <a:rPr lang="pt-BR" dirty="0" smtClean="0"/>
              <a:t>	Com isso, seguimos a proposta de </a:t>
            </a:r>
            <a:r>
              <a:rPr lang="pt-BR" dirty="0" err="1" smtClean="0"/>
              <a:t>Heidemann</a:t>
            </a:r>
            <a:r>
              <a:rPr lang="pt-BR" dirty="0" smtClean="0"/>
              <a:t>, Araujo e </a:t>
            </a:r>
            <a:r>
              <a:rPr lang="pt-BR" dirty="0" err="1" smtClean="0"/>
              <a:t>Veit</a:t>
            </a:r>
            <a:r>
              <a:rPr lang="pt-BR" dirty="0" smtClean="0"/>
              <a:t> (2016, p. 1504-3), na qual os episódios de modelagem foram estruturados conforme três etapas principais: </a:t>
            </a:r>
            <a:r>
              <a:rPr lang="pt-BR" i="1" dirty="0" smtClean="0"/>
              <a:t>i) discussão inicial</a:t>
            </a:r>
            <a:r>
              <a:rPr lang="pt-BR" dirty="0" smtClean="0"/>
              <a:t>; </a:t>
            </a:r>
            <a:r>
              <a:rPr lang="pt-BR" i="1" dirty="0" smtClean="0"/>
              <a:t>ii) investigação</a:t>
            </a:r>
            <a:r>
              <a:rPr lang="pt-BR" dirty="0" smtClean="0"/>
              <a:t>; e </a:t>
            </a:r>
            <a:r>
              <a:rPr lang="pt-BR" i="1" dirty="0" smtClean="0"/>
              <a:t>iii) discussão final</a:t>
            </a:r>
            <a:r>
              <a:rPr lang="pt-BR" dirty="0" smtClean="0"/>
              <a:t>. Assim, buscando oportunizar aos alunos o contato com uma prática experimental que explora a validação de modelos teóricos, de acordo com os processos da Modelagem Científica apresentados na Figura 1.  </a:t>
            </a:r>
            <a:endParaRPr lang="pt-BR" dirty="0"/>
          </a:p>
        </p:txBody>
      </p:sp>
      <p:pic>
        <p:nvPicPr>
          <p:cNvPr id="6" name="Imagem 5"/>
          <p:cNvPicPr/>
          <p:nvPr/>
        </p:nvPicPr>
        <p:blipFill>
          <a:blip r:embed="rId3" cstate="print"/>
          <a:srcRect l="28775" t="26747" r="28425" b="13735"/>
          <a:stretch>
            <a:fillRect/>
          </a:stretch>
        </p:blipFill>
        <p:spPr bwMode="auto">
          <a:xfrm>
            <a:off x="6816080" y="1844824"/>
            <a:ext cx="4464496" cy="3744416"/>
          </a:xfrm>
          <a:prstGeom prst="rect">
            <a:avLst/>
          </a:prstGeom>
          <a:noFill/>
          <a:ln w="9525">
            <a:noFill/>
            <a:miter lim="800000"/>
            <a:headEnd/>
            <a:tailEnd/>
          </a:ln>
        </p:spPr>
      </p:pic>
      <p:sp>
        <p:nvSpPr>
          <p:cNvPr id="7" name="CaixaDeTexto 6"/>
          <p:cNvSpPr txBox="1"/>
          <p:nvPr/>
        </p:nvSpPr>
        <p:spPr>
          <a:xfrm>
            <a:off x="7032104" y="1321604"/>
            <a:ext cx="4023858" cy="523220"/>
          </a:xfrm>
          <a:prstGeom prst="rect">
            <a:avLst/>
          </a:prstGeom>
          <a:noFill/>
        </p:spPr>
        <p:txBody>
          <a:bodyPr wrap="none" rtlCol="0">
            <a:spAutoFit/>
          </a:bodyPr>
          <a:lstStyle/>
          <a:p>
            <a:pPr algn="ctr"/>
            <a:r>
              <a:rPr lang="pt-BR" sz="1400" dirty="0" smtClean="0"/>
              <a:t>Figura 1: Processos para o desenvolvimento da </a:t>
            </a:r>
          </a:p>
          <a:p>
            <a:pPr algn="ctr"/>
            <a:r>
              <a:rPr lang="pt-BR" sz="1400" dirty="0" smtClean="0"/>
              <a:t>Modelagem Científica</a:t>
            </a:r>
            <a:endParaRPr lang="pt-BR" sz="1400" dirty="0"/>
          </a:p>
        </p:txBody>
      </p:sp>
      <p:sp>
        <p:nvSpPr>
          <p:cNvPr id="8" name="CaixaDeTexto 7"/>
          <p:cNvSpPr txBox="1"/>
          <p:nvPr/>
        </p:nvSpPr>
        <p:spPr>
          <a:xfrm>
            <a:off x="8437979" y="5589240"/>
            <a:ext cx="1258421" cy="307777"/>
          </a:xfrm>
          <a:prstGeom prst="rect">
            <a:avLst/>
          </a:prstGeom>
          <a:noFill/>
        </p:spPr>
        <p:txBody>
          <a:bodyPr wrap="none" rtlCol="0">
            <a:spAutoFit/>
          </a:bodyPr>
          <a:lstStyle/>
          <a:p>
            <a:pPr algn="ctr"/>
            <a:r>
              <a:rPr lang="pt-BR" sz="1400" dirty="0" smtClean="0"/>
              <a:t>Fonte: Autora</a:t>
            </a:r>
            <a:endParaRPr lang="pt-BR" sz="1400" dirty="0"/>
          </a:p>
        </p:txBody>
      </p:sp>
      <p:sp>
        <p:nvSpPr>
          <p:cNvPr id="9" name="CustomShape 7">
            <a:hlinkClick r:id="rId4" action="ppaction://hlinkfile"/>
          </p:cNvPr>
          <p:cNvSpPr/>
          <p:nvPr/>
        </p:nvSpPr>
        <p:spPr>
          <a:xfrm>
            <a:off x="8832304" y="5877272"/>
            <a:ext cx="3168352" cy="864096"/>
          </a:xfrm>
          <a:prstGeom prst="ellipse">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pt-BR" sz="1400" spc="-1" dirty="0" smtClean="0">
                <a:solidFill>
                  <a:srgbClr val="FFFFFF"/>
                </a:solidFill>
                <a:uFill>
                  <a:solidFill>
                    <a:srgbClr val="FFFFFF"/>
                  </a:solidFill>
                </a:uFill>
              </a:rPr>
              <a:t>Saiba mais sobre os Episódios de Modelagem</a:t>
            </a:r>
            <a:endParaRPr lang="pt-BR" sz="1400" b="0" strike="noStrike" spc="-1" dirty="0">
              <a:solidFill>
                <a:srgbClr val="000000"/>
              </a:solidFill>
              <a:uFill>
                <a:solidFill>
                  <a:srgbClr val="FFFFFF"/>
                </a:solidFill>
              </a:uFil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116632"/>
            <a:ext cx="9600840" cy="902832"/>
          </a:xfrm>
          <a:prstGeom prst="rect">
            <a:avLst/>
          </a:prstGeom>
          <a:noFill/>
          <a:ln>
            <a:noFill/>
          </a:ln>
        </p:spPr>
        <p:txBody>
          <a:bodyPr anchor="b"/>
          <a:lstStyle/>
          <a:p>
            <a:pPr algn="ctr">
              <a:lnSpc>
                <a:spcPct val="100000"/>
              </a:lnSpc>
            </a:pPr>
            <a:r>
              <a:rPr lang="pt-BR" sz="3200" b="1" cap="all" spc="-1" dirty="0" smtClean="0">
                <a:solidFill>
                  <a:srgbClr val="82A670"/>
                </a:solidFill>
                <a:uFill>
                  <a:solidFill>
                    <a:srgbClr val="FFFFFF"/>
                  </a:solidFill>
                </a:uFill>
                <a:latin typeface="Cambria"/>
              </a:rPr>
              <a:t>Episódio de modelagem I - pêndulo</a:t>
            </a:r>
            <a:endParaRPr lang="pt-BR" sz="1800" b="0" strike="noStrike" spc="-1" dirty="0">
              <a:solidFill>
                <a:srgbClr val="514A40"/>
              </a:solidFill>
              <a:uFill>
                <a:solidFill>
                  <a:srgbClr val="FFFFFF"/>
                </a:solidFill>
              </a:uFill>
              <a:latin typeface="Cambria"/>
            </a:endParaRPr>
          </a:p>
        </p:txBody>
      </p:sp>
      <p:sp>
        <p:nvSpPr>
          <p:cNvPr id="3" name="CaixaDeTexto 2"/>
          <p:cNvSpPr txBox="1"/>
          <p:nvPr/>
        </p:nvSpPr>
        <p:spPr>
          <a:xfrm>
            <a:off x="479376" y="1535881"/>
            <a:ext cx="5544000" cy="4801314"/>
          </a:xfrm>
          <a:prstGeom prst="rect">
            <a:avLst/>
          </a:prstGeom>
          <a:noFill/>
        </p:spPr>
        <p:txBody>
          <a:bodyPr wrap="square" rtlCol="0">
            <a:spAutoFit/>
          </a:bodyPr>
          <a:lstStyle/>
          <a:p>
            <a:pPr algn="just"/>
            <a:r>
              <a:rPr lang="pt-BR" dirty="0" smtClean="0"/>
              <a:t>	Caro(a) professor(a), aqui destacaremos pontos que consideramos importantes para o desenvolvimento do Episódio I. No Quadro 1 mostramos a organização por aula que utilizamos, os objetivos e os materiais desenvolvidos.</a:t>
            </a:r>
          </a:p>
          <a:p>
            <a:pPr algn="just"/>
            <a:r>
              <a:rPr lang="pt-BR" dirty="0" smtClean="0"/>
              <a:t>	Na etapa I, deixe claro para os alunos os objetivos desta metodologia, bem como seus processos, para que assim eles se envolvam durante todo o desenvolvimento.</a:t>
            </a:r>
          </a:p>
          <a:p>
            <a:pPr algn="just"/>
            <a:r>
              <a:rPr lang="pt-BR" dirty="0" smtClean="0"/>
              <a:t>	É de extrema importância a identificação dos conhecimentos prévios dos seus alunos acerca dos conceitos que serão necessários para o desenvolvimento das atividades. No nosso caso foi necessário desenvolver uma atividade experimental inicial, pois nossos alunos não possuíam contato com este tipo de atividade.</a:t>
            </a:r>
          </a:p>
          <a:p>
            <a:pPr algn="just"/>
            <a:r>
              <a:rPr lang="pt-BR" dirty="0" smtClean="0"/>
              <a:t>	</a:t>
            </a:r>
            <a:endParaRPr lang="pt-BR" dirty="0"/>
          </a:p>
        </p:txBody>
      </p:sp>
      <p:sp>
        <p:nvSpPr>
          <p:cNvPr id="7" name="CaixaDeTexto 6"/>
          <p:cNvSpPr txBox="1"/>
          <p:nvPr/>
        </p:nvSpPr>
        <p:spPr>
          <a:xfrm>
            <a:off x="6312024" y="1508006"/>
            <a:ext cx="5544000" cy="4247317"/>
          </a:xfrm>
          <a:prstGeom prst="rect">
            <a:avLst/>
          </a:prstGeom>
          <a:noFill/>
        </p:spPr>
        <p:txBody>
          <a:bodyPr wrap="square" rtlCol="0">
            <a:spAutoFit/>
          </a:bodyPr>
          <a:lstStyle/>
          <a:p>
            <a:pPr algn="just"/>
            <a:r>
              <a:rPr lang="pt-BR" dirty="0" smtClean="0"/>
              <a:t>	Para a etapa II de investigação, sugerimos que sejam utilizados recursos diferenciados, de forma a despertar o interesse dos alunos. Nesta etapa é importante que os grupos tenham autonomia no desenvolvimento da atividade, para auxiliá-los utilizamos guias experimentais com questionamentos sobre os passos que deveriam ser realizados. Também sugerimos que sejam disponibilizados mais de uma forma de coleta de dados, para que os grupos possam comparar seus resultados.</a:t>
            </a:r>
          </a:p>
          <a:p>
            <a:pPr algn="just"/>
            <a:r>
              <a:rPr lang="pt-BR" dirty="0" smtClean="0"/>
              <a:t>	Na etapa III, disponibilizamos cartazes para que os grupos organizassem seus resultados e pudessem compartilhar com a turma através de apresentação oral.</a:t>
            </a:r>
            <a:endParaRPr lang="pt-BR" dirty="0"/>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295280" y="116632"/>
            <a:ext cx="9600840" cy="758816"/>
          </a:xfrm>
          <a:prstGeom prst="rect">
            <a:avLst/>
          </a:prstGeom>
          <a:noFill/>
          <a:ln>
            <a:noFill/>
          </a:ln>
        </p:spPr>
        <p:txBody>
          <a:bodyPr anchor="b"/>
          <a:lstStyle/>
          <a:p>
            <a:pPr algn="ctr">
              <a:lnSpc>
                <a:spcPct val="100000"/>
              </a:lnSpc>
            </a:pPr>
            <a:r>
              <a:rPr lang="pt-BR" sz="3200" b="1" cap="all" spc="-1" dirty="0" smtClean="0">
                <a:solidFill>
                  <a:srgbClr val="82A670"/>
                </a:solidFill>
                <a:uFill>
                  <a:solidFill>
                    <a:srgbClr val="FFFFFF"/>
                  </a:solidFill>
                </a:uFill>
                <a:latin typeface="Cambria"/>
              </a:rPr>
              <a:t>Episódio de modelagem I - pêndulo</a:t>
            </a:r>
            <a:endParaRPr lang="pt-BR" sz="1800" b="0" strike="noStrike" spc="-1" dirty="0">
              <a:solidFill>
                <a:srgbClr val="514A40"/>
              </a:solidFill>
              <a:uFill>
                <a:solidFill>
                  <a:srgbClr val="FFFFFF"/>
                </a:solidFill>
              </a:uFill>
              <a:latin typeface="Cambria"/>
            </a:endParaRPr>
          </a:p>
        </p:txBody>
      </p:sp>
      <p:graphicFrame>
        <p:nvGraphicFramePr>
          <p:cNvPr id="5" name="Tabela 4"/>
          <p:cNvGraphicFramePr>
            <a:graphicFrameLocks noGrp="1"/>
          </p:cNvGraphicFramePr>
          <p:nvPr/>
        </p:nvGraphicFramePr>
        <p:xfrm>
          <a:off x="335360" y="908720"/>
          <a:ext cx="11449271" cy="5277172"/>
        </p:xfrm>
        <a:graphic>
          <a:graphicData uri="http://schemas.openxmlformats.org/drawingml/2006/table">
            <a:tbl>
              <a:tblPr/>
              <a:tblGrid>
                <a:gridCol w="881928"/>
                <a:gridCol w="1862429"/>
                <a:gridCol w="3354211"/>
                <a:gridCol w="5350703"/>
              </a:tblGrid>
              <a:tr h="299153">
                <a:tc>
                  <a:txBody>
                    <a:bodyPr/>
                    <a:lstStyle/>
                    <a:p>
                      <a:pPr algn="ctr">
                        <a:lnSpc>
                          <a:spcPct val="115000"/>
                        </a:lnSpc>
                        <a:spcAft>
                          <a:spcPts val="0"/>
                        </a:spcAft>
                      </a:pPr>
                      <a:r>
                        <a:rPr lang="pt-BR" sz="1400" i="1" dirty="0">
                          <a:solidFill>
                            <a:srgbClr val="00000A"/>
                          </a:solidFill>
                          <a:latin typeface="Times New Roman"/>
                          <a:ea typeface="Times New Roman"/>
                        </a:rPr>
                        <a:t>Aulas</a:t>
                      </a:r>
                      <a:endParaRPr lang="pt-BR" sz="1400" dirty="0">
                        <a:solidFill>
                          <a:srgbClr val="00000A"/>
                        </a:solidFill>
                        <a:latin typeface="Times New Roman"/>
                        <a:ea typeface="Times New Roman"/>
                      </a:endParaRP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i="1">
                          <a:solidFill>
                            <a:srgbClr val="00000A"/>
                          </a:solidFill>
                          <a:latin typeface="Times New Roman"/>
                          <a:ea typeface="Times New Roman"/>
                        </a:rPr>
                        <a:t>Cronograma das atividades</a:t>
                      </a:r>
                      <a:endParaRPr lang="pt-BR" sz="1400">
                        <a:solidFill>
                          <a:srgbClr val="00000A"/>
                        </a:solidFill>
                        <a:latin typeface="Times New Roman"/>
                        <a:ea typeface="Times New Roman"/>
                      </a:endParaRP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i="1">
                          <a:solidFill>
                            <a:srgbClr val="00000A"/>
                          </a:solidFill>
                          <a:latin typeface="Times New Roman"/>
                          <a:ea typeface="Times New Roman"/>
                        </a:rPr>
                        <a:t>Atividades desenvolvidas </a:t>
                      </a:r>
                      <a:endParaRPr lang="pt-BR" sz="1400">
                        <a:solidFill>
                          <a:srgbClr val="00000A"/>
                        </a:solidFill>
                        <a:latin typeface="Times New Roman"/>
                        <a:ea typeface="Times New Roman"/>
                      </a:endParaRP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i="1">
                          <a:solidFill>
                            <a:srgbClr val="00000A"/>
                          </a:solidFill>
                          <a:latin typeface="Times New Roman"/>
                          <a:ea typeface="Times New Roman"/>
                        </a:rPr>
                        <a:t>Objetivos de aprendizagem</a:t>
                      </a:r>
                      <a:endParaRPr lang="pt-BR" sz="1400">
                        <a:solidFill>
                          <a:srgbClr val="00000A"/>
                        </a:solidFill>
                        <a:latin typeface="Times New Roman"/>
                        <a:ea typeface="Times New Roman"/>
                      </a:endParaRP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3645">
                <a:tc>
                  <a:txBody>
                    <a:bodyPr/>
                    <a:lstStyle/>
                    <a:p>
                      <a:pPr algn="ctr">
                        <a:lnSpc>
                          <a:spcPct val="115000"/>
                        </a:lnSpc>
                        <a:spcAft>
                          <a:spcPts val="0"/>
                        </a:spcAft>
                      </a:pPr>
                      <a:r>
                        <a:rPr lang="pt-BR" sz="1400" dirty="0">
                          <a:solidFill>
                            <a:srgbClr val="00000A"/>
                          </a:solidFill>
                          <a:latin typeface="Times New Roman"/>
                          <a:ea typeface="Times New Roman"/>
                        </a:rPr>
                        <a:t>1 – 6</a:t>
                      </a: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rgbClr val="00000A"/>
                          </a:solidFill>
                          <a:latin typeface="Times New Roman"/>
                          <a:ea typeface="Times New Roman"/>
                        </a:rPr>
                        <a:t>Discussão Inicial </a:t>
                      </a: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pPr>
                      <a:r>
                        <a:rPr lang="pt-BR" sz="1400" u="sng" dirty="0">
                          <a:solidFill>
                            <a:srgbClr val="00000A"/>
                          </a:solidFill>
                          <a:latin typeface="Times New Roman"/>
                          <a:ea typeface="Times New Roman"/>
                          <a:hlinkClick r:id="rId3" action="ppaction://hlinkfile"/>
                        </a:rPr>
                        <a:t>Apresentação</a:t>
                      </a:r>
                      <a:r>
                        <a:rPr lang="pt-BR" sz="1400" dirty="0">
                          <a:solidFill>
                            <a:srgbClr val="00000A"/>
                          </a:solidFill>
                          <a:latin typeface="Times New Roman"/>
                          <a:ea typeface="Times New Roman"/>
                        </a:rPr>
                        <a:t> sobre modelagem científica e </a:t>
                      </a:r>
                      <a:r>
                        <a:rPr lang="pt-BR" sz="1400" u="none" dirty="0">
                          <a:solidFill>
                            <a:srgbClr val="00000A"/>
                          </a:solidFill>
                          <a:latin typeface="Times New Roman"/>
                          <a:ea typeface="Times New Roman"/>
                        </a:rPr>
                        <a:t>discussão conceitual</a:t>
                      </a:r>
                      <a:r>
                        <a:rPr lang="pt-BR" sz="1400" dirty="0">
                          <a:solidFill>
                            <a:srgbClr val="00000A"/>
                          </a:solidFill>
                          <a:latin typeface="Times New Roman"/>
                          <a:ea typeface="Times New Roman"/>
                        </a:rPr>
                        <a:t> sobre </a:t>
                      </a:r>
                      <a:r>
                        <a:rPr lang="pt-BR" sz="1400" dirty="0" smtClean="0">
                          <a:solidFill>
                            <a:srgbClr val="00000A"/>
                          </a:solidFill>
                          <a:latin typeface="Times New Roman"/>
                          <a:ea typeface="Times New Roman"/>
                        </a:rPr>
                        <a:t>oscilações; </a:t>
                      </a: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a:pPr>
                      <a:r>
                        <a:rPr lang="pt-BR" sz="1400" dirty="0">
                          <a:solidFill>
                            <a:srgbClr val="00000A"/>
                          </a:solidFill>
                          <a:latin typeface="Times New Roman"/>
                          <a:ea typeface="Times New Roman"/>
                        </a:rPr>
                        <a:t>Aplicação do </a:t>
                      </a:r>
                      <a:r>
                        <a:rPr lang="pt-BR" sz="1400" u="sng" dirty="0">
                          <a:solidFill>
                            <a:srgbClr val="00000A"/>
                          </a:solidFill>
                          <a:latin typeface="Times New Roman"/>
                          <a:ea typeface="Times New Roman"/>
                          <a:hlinkClick r:id="rId4" action="ppaction://hlinkfile"/>
                        </a:rPr>
                        <a:t>questionário inicial </a:t>
                      </a:r>
                      <a:r>
                        <a:rPr lang="pt-BR" sz="1400" u="sng" dirty="0" smtClean="0">
                          <a:solidFill>
                            <a:srgbClr val="00000A"/>
                          </a:solidFill>
                          <a:latin typeface="Times New Roman"/>
                          <a:ea typeface="Times New Roman"/>
                          <a:hlinkClick r:id="rId4" action="ppaction://hlinkfile"/>
                        </a:rPr>
                        <a:t>I</a:t>
                      </a:r>
                      <a:r>
                        <a:rPr lang="pt-BR" sz="1400" dirty="0" smtClean="0">
                          <a:solidFill>
                            <a:srgbClr val="00000A"/>
                          </a:solidFill>
                          <a:latin typeface="Times New Roman"/>
                          <a:ea typeface="Times New Roman"/>
                        </a:rPr>
                        <a:t>;</a:t>
                      </a: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a:pPr>
                      <a:r>
                        <a:rPr lang="pt-BR" sz="1400" dirty="0">
                          <a:solidFill>
                            <a:srgbClr val="00000A"/>
                          </a:solidFill>
                          <a:latin typeface="Times New Roman"/>
                          <a:ea typeface="Times New Roman"/>
                        </a:rPr>
                        <a:t>Realização do </a:t>
                      </a:r>
                      <a:r>
                        <a:rPr lang="pt-BR" sz="1400" u="sng" dirty="0">
                          <a:solidFill>
                            <a:srgbClr val="00000A"/>
                          </a:solidFill>
                          <a:latin typeface="Times New Roman"/>
                          <a:ea typeface="Times New Roman"/>
                          <a:hlinkClick r:id="rId5" action="ppaction://hlinkfile"/>
                        </a:rPr>
                        <a:t>experimento </a:t>
                      </a:r>
                      <a:r>
                        <a:rPr lang="pt-BR" sz="1400" u="sng" dirty="0" smtClean="0">
                          <a:solidFill>
                            <a:srgbClr val="00000A"/>
                          </a:solidFill>
                          <a:latin typeface="Times New Roman"/>
                          <a:ea typeface="Times New Roman"/>
                          <a:hlinkClick r:id="rId5" action="ppaction://hlinkfile"/>
                        </a:rPr>
                        <a:t>inicial</a:t>
                      </a:r>
                      <a:r>
                        <a:rPr lang="pt-BR" sz="1400" dirty="0" smtClean="0">
                          <a:solidFill>
                            <a:srgbClr val="00000A"/>
                          </a:solidFill>
                          <a:latin typeface="Times New Roman"/>
                          <a:ea typeface="Times New Roman"/>
                        </a:rPr>
                        <a:t>;</a:t>
                      </a: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a:pPr>
                      <a:r>
                        <a:rPr lang="pt-BR" sz="1400" u="sng" dirty="0">
                          <a:solidFill>
                            <a:srgbClr val="00000A"/>
                          </a:solidFill>
                          <a:latin typeface="Times New Roman"/>
                          <a:ea typeface="Times New Roman"/>
                          <a:hlinkClick r:id="rId6" action="ppaction://hlinkfile"/>
                        </a:rPr>
                        <a:t>Discussão conceitual</a:t>
                      </a:r>
                      <a:r>
                        <a:rPr lang="pt-BR" sz="1400" dirty="0">
                          <a:solidFill>
                            <a:srgbClr val="00000A"/>
                          </a:solidFill>
                          <a:latin typeface="Times New Roman"/>
                          <a:ea typeface="Times New Roman"/>
                        </a:rPr>
                        <a:t> sobre </a:t>
                      </a:r>
                      <a:r>
                        <a:rPr lang="pt-BR" sz="1400" u="none" dirty="0">
                          <a:solidFill>
                            <a:srgbClr val="00000A"/>
                          </a:solidFill>
                          <a:latin typeface="Times New Roman"/>
                          <a:ea typeface="Times New Roman"/>
                        </a:rPr>
                        <a:t>pêndulo simples e análise </a:t>
                      </a:r>
                      <a:r>
                        <a:rPr lang="pt-BR" sz="1400" u="none" dirty="0" smtClean="0">
                          <a:solidFill>
                            <a:srgbClr val="00000A"/>
                          </a:solidFill>
                          <a:latin typeface="Times New Roman"/>
                          <a:ea typeface="Times New Roman"/>
                        </a:rPr>
                        <a:t>gráfica.</a:t>
                      </a:r>
                      <a:endParaRPr lang="pt-BR" sz="1400" dirty="0">
                        <a:solidFill>
                          <a:srgbClr val="00000A"/>
                        </a:solidFill>
                        <a:latin typeface="Times New Roman"/>
                        <a:ea typeface="Times New Roman"/>
                      </a:endParaRP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algn="just">
                        <a:lnSpc>
                          <a:spcPct val="115000"/>
                        </a:lnSpc>
                        <a:spcAft>
                          <a:spcPts val="0"/>
                        </a:spcAft>
                      </a:pP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romanUcPeriod"/>
                      </a:pPr>
                      <a:r>
                        <a:rPr lang="pt-BR" sz="1400" dirty="0">
                          <a:solidFill>
                            <a:srgbClr val="00000A"/>
                          </a:solidFill>
                          <a:latin typeface="Times New Roman"/>
                          <a:ea typeface="Times New Roman"/>
                        </a:rPr>
                        <a:t>Estabelecer procedimentos para medir experimentalmente o período de um pêndulo de laboratório;</a:t>
                      </a:r>
                    </a:p>
                    <a:p>
                      <a:pPr marL="342900" lvl="0" indent="-342900" algn="just">
                        <a:lnSpc>
                          <a:spcPct val="115000"/>
                        </a:lnSpc>
                        <a:spcAft>
                          <a:spcPts val="0"/>
                        </a:spcAft>
                        <a:buFont typeface="+mj-lt"/>
                        <a:buAutoNum type="romanUcPeriod"/>
                      </a:pPr>
                      <a:r>
                        <a:rPr lang="pt-BR" sz="1400" dirty="0">
                          <a:solidFill>
                            <a:srgbClr val="000000"/>
                          </a:solidFill>
                          <a:latin typeface="Times New Roman"/>
                          <a:ea typeface="Times New Roman"/>
                        </a:rPr>
                        <a:t>Identificar que resultados fornecidos pelo modelo teórico podem não convergir com resultados experimentais.</a:t>
                      </a:r>
                      <a:endParaRPr lang="pt-BR" sz="1400" dirty="0">
                        <a:solidFill>
                          <a:srgbClr val="00000A"/>
                        </a:solidFill>
                        <a:latin typeface="Times New Roman"/>
                        <a:ea typeface="Times New Roman"/>
                      </a:endParaRPr>
                    </a:p>
                  </a:txBody>
                  <a:tcPr marL="24830" marR="62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4917">
                <a:tc>
                  <a:txBody>
                    <a:bodyPr/>
                    <a:lstStyle/>
                    <a:p>
                      <a:pPr algn="ctr">
                        <a:lnSpc>
                          <a:spcPct val="115000"/>
                        </a:lnSpc>
                        <a:spcAft>
                          <a:spcPts val="0"/>
                        </a:spcAft>
                      </a:pPr>
                      <a:r>
                        <a:rPr lang="pt-BR" sz="1400" dirty="0">
                          <a:solidFill>
                            <a:srgbClr val="00000A"/>
                          </a:solidFill>
                          <a:latin typeface="Times New Roman"/>
                          <a:ea typeface="Times New Roman"/>
                        </a:rPr>
                        <a:t>7 – 12</a:t>
                      </a: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dirty="0">
                          <a:solidFill>
                            <a:srgbClr val="00000A"/>
                          </a:solidFill>
                          <a:latin typeface="Times New Roman"/>
                          <a:ea typeface="Times New Roman"/>
                        </a:rPr>
                        <a:t>Investigação</a:t>
                      </a: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startAt="5"/>
                      </a:pPr>
                      <a:r>
                        <a:rPr lang="pt-BR" sz="1400" dirty="0">
                          <a:solidFill>
                            <a:srgbClr val="00000A"/>
                          </a:solidFill>
                          <a:latin typeface="Times New Roman"/>
                          <a:ea typeface="Times New Roman"/>
                        </a:rPr>
                        <a:t>Proposição de estratégias de </a:t>
                      </a:r>
                      <a:r>
                        <a:rPr lang="pt-BR" sz="1400" u="sng" dirty="0">
                          <a:solidFill>
                            <a:srgbClr val="00000A"/>
                          </a:solidFill>
                          <a:latin typeface="Times New Roman"/>
                          <a:ea typeface="Times New Roman"/>
                          <a:hlinkClick r:id="rId7" action="ppaction://hlinkfile"/>
                        </a:rPr>
                        <a:t>desenvolvimento </a:t>
                      </a:r>
                      <a:r>
                        <a:rPr lang="pt-BR" sz="1400" u="sng" dirty="0" smtClean="0">
                          <a:solidFill>
                            <a:srgbClr val="00000A"/>
                          </a:solidFill>
                          <a:latin typeface="Times New Roman"/>
                          <a:ea typeface="Times New Roman"/>
                          <a:hlinkClick r:id="rId7" action="ppaction://hlinkfile"/>
                        </a:rPr>
                        <a:t>experimental</a:t>
                      </a:r>
                      <a:r>
                        <a:rPr lang="pt-BR" sz="1400" dirty="0" smtClean="0">
                          <a:solidFill>
                            <a:srgbClr val="00000A"/>
                          </a:solidFill>
                          <a:latin typeface="Times New Roman"/>
                          <a:ea typeface="Times New Roman"/>
                        </a:rPr>
                        <a:t>;</a:t>
                      </a: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startAt="5"/>
                      </a:pPr>
                      <a:r>
                        <a:rPr lang="pt-BR" sz="1400" dirty="0">
                          <a:solidFill>
                            <a:srgbClr val="00000A"/>
                          </a:solidFill>
                          <a:latin typeface="Times New Roman"/>
                          <a:ea typeface="Times New Roman"/>
                        </a:rPr>
                        <a:t>Montagem de um </a:t>
                      </a:r>
                      <a:r>
                        <a:rPr lang="pt-BR" sz="1400" u="sng" dirty="0">
                          <a:solidFill>
                            <a:srgbClr val="00000A"/>
                          </a:solidFill>
                          <a:latin typeface="Times New Roman"/>
                          <a:ea typeface="Times New Roman"/>
                          <a:hlinkClick r:id="rId8" action="ppaction://hlinkfile"/>
                        </a:rPr>
                        <a:t>aparato </a:t>
                      </a:r>
                      <a:r>
                        <a:rPr lang="pt-BR" sz="1400" u="sng" dirty="0" smtClean="0">
                          <a:solidFill>
                            <a:srgbClr val="00000A"/>
                          </a:solidFill>
                          <a:latin typeface="Times New Roman"/>
                          <a:ea typeface="Times New Roman"/>
                          <a:hlinkClick r:id="rId8" action="ppaction://hlinkfile"/>
                        </a:rPr>
                        <a:t>experimental</a:t>
                      </a:r>
                      <a:r>
                        <a:rPr lang="pt-BR" sz="1400" dirty="0" smtClean="0">
                          <a:solidFill>
                            <a:srgbClr val="00000A"/>
                          </a:solidFill>
                          <a:latin typeface="Times New Roman"/>
                          <a:ea typeface="Times New Roman"/>
                        </a:rPr>
                        <a:t>;</a:t>
                      </a: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startAt="5"/>
                      </a:pPr>
                      <a:r>
                        <a:rPr lang="pt-BR" sz="1400" u="sng" dirty="0">
                          <a:solidFill>
                            <a:srgbClr val="00000A"/>
                          </a:solidFill>
                          <a:latin typeface="Times New Roman"/>
                          <a:ea typeface="Times New Roman"/>
                          <a:hlinkClick r:id="rId9" action="ppaction://hlinksldjump"/>
                        </a:rPr>
                        <a:t>Coleta</a:t>
                      </a:r>
                      <a:r>
                        <a:rPr lang="pt-BR" sz="1400" u="none" dirty="0">
                          <a:solidFill>
                            <a:srgbClr val="00000A"/>
                          </a:solidFill>
                          <a:latin typeface="Times New Roman"/>
                          <a:ea typeface="Times New Roman"/>
                          <a:hlinkClick r:id="rId9" action="ppaction://hlinksldjump"/>
                        </a:rPr>
                        <a:t> e </a:t>
                      </a:r>
                      <a:r>
                        <a:rPr lang="pt-BR" sz="1400" u="sng" dirty="0">
                          <a:solidFill>
                            <a:srgbClr val="00000A"/>
                          </a:solidFill>
                          <a:latin typeface="Times New Roman"/>
                          <a:ea typeface="Times New Roman"/>
                          <a:hlinkClick r:id="rId9" action="ppaction://hlinksldjump"/>
                        </a:rPr>
                        <a:t>análise</a:t>
                      </a:r>
                      <a:r>
                        <a:rPr lang="pt-BR" sz="1400" dirty="0">
                          <a:solidFill>
                            <a:srgbClr val="00000A"/>
                          </a:solidFill>
                          <a:latin typeface="Times New Roman"/>
                          <a:ea typeface="Times New Roman"/>
                        </a:rPr>
                        <a:t> de dados teóricos e </a:t>
                      </a:r>
                      <a:r>
                        <a:rPr lang="pt-BR" sz="1400" dirty="0" smtClean="0">
                          <a:solidFill>
                            <a:srgbClr val="00000A"/>
                          </a:solidFill>
                          <a:latin typeface="Times New Roman"/>
                          <a:ea typeface="Times New Roman"/>
                        </a:rPr>
                        <a:t>experimentais;</a:t>
                      </a:r>
                      <a:endParaRPr lang="pt-BR" sz="1400" dirty="0">
                        <a:solidFill>
                          <a:srgbClr val="00000A"/>
                        </a:solidFill>
                        <a:latin typeface="Times New Roman"/>
                        <a:ea typeface="Times New Roman"/>
                      </a:endParaRP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0" lvl="0" indent="-400050" algn="just">
                        <a:lnSpc>
                          <a:spcPct val="115000"/>
                        </a:lnSpc>
                        <a:spcAft>
                          <a:spcPts val="0"/>
                        </a:spcAft>
                        <a:buFont typeface="+mj-lt"/>
                        <a:buAutoNum type="romanUcPeriod" startAt="3"/>
                      </a:pPr>
                      <a:r>
                        <a:rPr lang="pt-BR" sz="1400" dirty="0">
                          <a:solidFill>
                            <a:srgbClr val="00000A"/>
                          </a:solidFill>
                          <a:latin typeface="Times New Roman"/>
                          <a:ea typeface="Times New Roman"/>
                        </a:rPr>
                        <a:t>Determinar o período de um pêndulo de laboratório a partir de um gráfico de posição </a:t>
                      </a:r>
                      <a:r>
                        <a:rPr lang="pt-BR" sz="1400" i="1" dirty="0">
                          <a:solidFill>
                            <a:srgbClr val="00000A"/>
                          </a:solidFill>
                          <a:latin typeface="Times New Roman"/>
                          <a:ea typeface="Times New Roman"/>
                        </a:rPr>
                        <a:t>versus </a:t>
                      </a:r>
                      <a:r>
                        <a:rPr lang="pt-BR" sz="1400" dirty="0">
                          <a:solidFill>
                            <a:srgbClr val="00000A"/>
                          </a:solidFill>
                          <a:latin typeface="Times New Roman"/>
                          <a:ea typeface="Times New Roman"/>
                        </a:rPr>
                        <a:t>tempo;</a:t>
                      </a:r>
                    </a:p>
                    <a:p>
                      <a:pPr marL="342900" lvl="0" indent="-342900" algn="just">
                        <a:lnSpc>
                          <a:spcPct val="115000"/>
                        </a:lnSpc>
                        <a:spcAft>
                          <a:spcPts val="0"/>
                        </a:spcAft>
                        <a:buFont typeface="+mj-lt"/>
                        <a:buAutoNum type="romanUcPeriod" startAt="3"/>
                      </a:pPr>
                      <a:r>
                        <a:rPr lang="pt-BR" sz="1400" dirty="0">
                          <a:solidFill>
                            <a:srgbClr val="00000A"/>
                          </a:solidFill>
                          <a:latin typeface="Times New Roman"/>
                          <a:ea typeface="Times New Roman"/>
                        </a:rPr>
                        <a:t>Encontrar o período de oscilação de um pêndulo de laboratório com a alteração dos seguintes parâmetros: comprimento do fio; massa do objeto oscilante e amplitude de oscilação.</a:t>
                      </a:r>
                    </a:p>
                  </a:txBody>
                  <a:tcPr marL="24830" marR="62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882">
                <a:tc>
                  <a:txBody>
                    <a:bodyPr/>
                    <a:lstStyle/>
                    <a:p>
                      <a:pPr algn="ctr">
                        <a:lnSpc>
                          <a:spcPct val="115000"/>
                        </a:lnSpc>
                        <a:spcAft>
                          <a:spcPts val="0"/>
                        </a:spcAft>
                      </a:pPr>
                      <a:r>
                        <a:rPr lang="pt-BR" sz="1400" dirty="0">
                          <a:solidFill>
                            <a:srgbClr val="00000A"/>
                          </a:solidFill>
                          <a:latin typeface="Times New Roman"/>
                          <a:ea typeface="Times New Roman"/>
                        </a:rPr>
                        <a:t>13</a:t>
                      </a: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400" dirty="0">
                        <a:solidFill>
                          <a:srgbClr val="00000A"/>
                        </a:solidFill>
                        <a:latin typeface="Times New Roman"/>
                        <a:ea typeface="Times New Roman"/>
                      </a:endParaRPr>
                    </a:p>
                    <a:p>
                      <a:pPr algn="ctr">
                        <a:lnSpc>
                          <a:spcPct val="115000"/>
                        </a:lnSpc>
                        <a:spcAft>
                          <a:spcPts val="0"/>
                        </a:spcAft>
                      </a:pPr>
                      <a:r>
                        <a:rPr lang="pt-BR" sz="1400" dirty="0">
                          <a:solidFill>
                            <a:srgbClr val="00000A"/>
                          </a:solidFill>
                          <a:latin typeface="Times New Roman"/>
                          <a:ea typeface="Times New Roman"/>
                        </a:rPr>
                        <a:t>Discussão Final</a:t>
                      </a: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algn="just">
                        <a:lnSpc>
                          <a:spcPct val="115000"/>
                        </a:lnSpc>
                        <a:spcAft>
                          <a:spcPts val="0"/>
                        </a:spcAft>
                      </a:pPr>
                      <a:endParaRPr lang="pt-BR" sz="1400" dirty="0">
                        <a:solidFill>
                          <a:srgbClr val="00000A"/>
                        </a:solidFill>
                        <a:latin typeface="Times New Roman"/>
                        <a:ea typeface="Times New Roman"/>
                      </a:endParaRPr>
                    </a:p>
                    <a:p>
                      <a:pPr marL="342900" lvl="0" indent="-342900" algn="just">
                        <a:lnSpc>
                          <a:spcPct val="115000"/>
                        </a:lnSpc>
                        <a:spcAft>
                          <a:spcPts val="0"/>
                        </a:spcAft>
                        <a:buFont typeface="+mj-lt"/>
                        <a:buAutoNum type="arabicPeriod" startAt="8"/>
                      </a:pPr>
                      <a:r>
                        <a:rPr lang="pt-BR" sz="1400" dirty="0">
                          <a:solidFill>
                            <a:srgbClr val="00000A"/>
                          </a:solidFill>
                          <a:latin typeface="Times New Roman"/>
                          <a:ea typeface="Times New Roman"/>
                        </a:rPr>
                        <a:t>Discussão em grupo sobre as conclusões das investigações realizadas.</a:t>
                      </a:r>
                    </a:p>
                  </a:txBody>
                  <a:tcPr marL="24830" marR="62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0050" lvl="0" indent="-400050" algn="just">
                        <a:lnSpc>
                          <a:spcPct val="115000"/>
                        </a:lnSpc>
                        <a:spcAft>
                          <a:spcPts val="0"/>
                        </a:spcAft>
                        <a:buFont typeface="+mj-lt"/>
                        <a:buAutoNum type="romanUcPeriod" startAt="5"/>
                      </a:pPr>
                      <a:r>
                        <a:rPr lang="pt-BR" sz="1400" dirty="0">
                          <a:solidFill>
                            <a:srgbClr val="00000A"/>
                          </a:solidFill>
                          <a:latin typeface="Times New Roman"/>
                          <a:ea typeface="Times New Roman"/>
                        </a:rPr>
                        <a:t>Realizar discussões sobre as convergências e divergências entre os resultados teóricos e experimentais.</a:t>
                      </a:r>
                    </a:p>
                  </a:txBody>
                  <a:tcPr marL="24830" marR="62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CaixaDeTexto 5"/>
          <p:cNvSpPr txBox="1"/>
          <p:nvPr/>
        </p:nvSpPr>
        <p:spPr>
          <a:xfrm>
            <a:off x="2783632" y="6433591"/>
            <a:ext cx="7488832" cy="307777"/>
          </a:xfrm>
          <a:prstGeom prst="rect">
            <a:avLst/>
          </a:prstGeom>
          <a:noFill/>
        </p:spPr>
        <p:txBody>
          <a:bodyPr wrap="square" rtlCol="0">
            <a:spAutoFit/>
          </a:bodyPr>
          <a:lstStyle/>
          <a:p>
            <a:pPr algn="ctr"/>
            <a:r>
              <a:rPr lang="pt-BR" sz="1400" dirty="0" smtClean="0"/>
              <a:t>Quadro 1: Cronograma das atividades realizadas no Episódio de Modelagem  I</a:t>
            </a:r>
            <a:endParaRPr lang="pt-BR" sz="1400" dirty="0"/>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tf03031023 (1)</Template>
  <TotalTime>471</TotalTime>
  <Words>718</Words>
  <Application>Microsoft Office PowerPoint</Application>
  <PresentationFormat>Personalizar</PresentationFormat>
  <Paragraphs>199</Paragraphs>
  <Slides>19</Slides>
  <Notes>19</Notes>
  <HiddenSlides>0</HiddenSlides>
  <MMClips>0</MMClips>
  <ScaleCrop>false</ScaleCrop>
  <HeadingPairs>
    <vt:vector size="4" baseType="variant">
      <vt:variant>
        <vt:lpstr>Tema</vt:lpstr>
      </vt:variant>
      <vt:variant>
        <vt:i4>5</vt:i4>
      </vt:variant>
      <vt:variant>
        <vt:lpstr>Títulos de slides</vt:lpstr>
      </vt:variant>
      <vt:variant>
        <vt:i4>19</vt:i4>
      </vt:variant>
    </vt:vector>
  </HeadingPairs>
  <TitlesOfParts>
    <vt:vector size="24" baseType="lpstr">
      <vt:lpstr>Office Theme</vt:lpstr>
      <vt:lpstr>Office Theme</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do título</dc:title>
  <dc:subject/>
  <dc:creator>Camila Collares</dc:creator>
  <dc:description/>
  <cp:lastModifiedBy>Camila Collares</cp:lastModifiedBy>
  <cp:revision>71</cp:revision>
  <dcterms:created xsi:type="dcterms:W3CDTF">2018-02-08T17:16:48Z</dcterms:created>
  <dcterms:modified xsi:type="dcterms:W3CDTF">2018-05-10T23:31:04Z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ntentTypeId">
    <vt:lpwstr>0x010100AA3F7D94069FF64A86F7DFF56D60E3BE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12</vt:i4>
  </property>
  <property fmtid="{D5CDD505-2E9C-101B-9397-08002B2CF9AE}" pid="9" name="PresentationFormat">
    <vt:lpwstr>Personalizar</vt:lpwstr>
  </property>
  <property fmtid="{D5CDD505-2E9C-101B-9397-08002B2CF9AE}" pid="10" name="ScaleCrop">
    <vt:bool>false</vt:bool>
  </property>
  <property fmtid="{D5CDD505-2E9C-101B-9397-08002B2CF9AE}" pid="11" name="ShareDoc">
    <vt:bool>false</vt:bool>
  </property>
  <property fmtid="{D5CDD505-2E9C-101B-9397-08002B2CF9AE}" pid="12" name="Slides">
    <vt:i4>12</vt:i4>
  </property>
</Properties>
</file>